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1" r:id="rId4"/>
    <p:sldId id="262" r:id="rId5"/>
    <p:sldId id="268" r:id="rId6"/>
    <p:sldId id="259" r:id="rId7"/>
    <p:sldId id="258" r:id="rId8"/>
    <p:sldId id="257" r:id="rId9"/>
    <p:sldId id="260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08" autoAdjust="0"/>
  </p:normalViewPr>
  <p:slideViewPr>
    <p:cSldViewPr snapToGrid="0" snapToObjects="1">
      <p:cViewPr>
        <p:scale>
          <a:sx n="116" d="100"/>
          <a:sy n="116" d="100"/>
        </p:scale>
        <p:origin x="-55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5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2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9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2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7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7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4A5BA-CB0A-5F48-820B-00267F16CB3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Endcap Chambers temperatures </a:t>
            </a:r>
            <a:br>
              <a:rPr lang="en-US" dirty="0" smtClean="0"/>
            </a:b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Ian, Andrea, Gabriella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3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1738800" y="123120"/>
            <a:ext cx="5880960" cy="63900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EP4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0" y="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B5B8577-D3EC-46D5-8BE6-B1ED436961AD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457200" y="3931920"/>
            <a:ext cx="8229600" cy="274320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3"/>
          <a:stretch/>
        </p:blipFill>
        <p:spPr>
          <a:xfrm>
            <a:off x="457200" y="914400"/>
            <a:ext cx="8229600" cy="2743200"/>
          </a:xfrm>
          <a:prstGeom prst="rect">
            <a:avLst/>
          </a:prstGeom>
          <a:ln>
            <a:noFill/>
          </a:ln>
        </p:spPr>
      </p:pic>
      <p:sp>
        <p:nvSpPr>
          <p:cNvPr id="79" name="TextShape 3"/>
          <p:cNvSpPr txBox="1"/>
          <p:nvPr/>
        </p:nvSpPr>
        <p:spPr>
          <a:xfrm>
            <a:off x="4206240" y="1025280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sp>
        <p:nvSpPr>
          <p:cNvPr id="80" name="TextShape 4"/>
          <p:cNvSpPr txBox="1"/>
          <p:nvPr/>
        </p:nvSpPr>
        <p:spPr>
          <a:xfrm>
            <a:off x="4114800" y="4114800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</p:spTree>
    <p:extLst>
      <p:ext uri="{BB962C8B-B14F-4D97-AF65-F5344CB8AC3E}">
        <p14:creationId xmlns:p14="http://schemas.microsoft.com/office/powerpoint/2010/main" val="272977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738800" y="123120"/>
            <a:ext cx="5880960" cy="63900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EP3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0" y="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D2FEF37-4754-44FE-B7A1-4422C04274AC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457200" y="3931920"/>
            <a:ext cx="8229600" cy="2743200"/>
          </a:xfrm>
          <a:prstGeom prst="rect">
            <a:avLst/>
          </a:prstGeom>
          <a:ln>
            <a:noFill/>
          </a:ln>
        </p:spPr>
      </p:pic>
      <p:pic>
        <p:nvPicPr>
          <p:cNvPr id="84" name="Picture 83"/>
          <p:cNvPicPr/>
          <p:nvPr/>
        </p:nvPicPr>
        <p:blipFill>
          <a:blip r:embed="rId3"/>
          <a:stretch/>
        </p:blipFill>
        <p:spPr>
          <a:xfrm>
            <a:off x="427320" y="914400"/>
            <a:ext cx="8229600" cy="2743200"/>
          </a:xfrm>
          <a:prstGeom prst="rect">
            <a:avLst/>
          </a:prstGeom>
          <a:ln>
            <a:noFill/>
          </a:ln>
        </p:spPr>
      </p:pic>
      <p:sp>
        <p:nvSpPr>
          <p:cNvPr id="85" name="TextShape 3"/>
          <p:cNvSpPr txBox="1"/>
          <p:nvPr/>
        </p:nvSpPr>
        <p:spPr>
          <a:xfrm>
            <a:off x="4206240" y="1025280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sp>
        <p:nvSpPr>
          <p:cNvPr id="86" name="TextShape 4"/>
          <p:cNvSpPr txBox="1"/>
          <p:nvPr/>
        </p:nvSpPr>
        <p:spPr>
          <a:xfrm>
            <a:off x="4114800" y="4114800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</p:spTree>
    <p:extLst>
      <p:ext uri="{BB962C8B-B14F-4D97-AF65-F5344CB8AC3E}">
        <p14:creationId xmlns:p14="http://schemas.microsoft.com/office/powerpoint/2010/main" val="89233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738800" y="123120"/>
            <a:ext cx="5880960" cy="63900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EP2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0" y="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8502239-2B9B-4CA8-931C-0A400AC1F656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457200" y="3931920"/>
            <a:ext cx="8229600" cy="2743200"/>
          </a:xfrm>
          <a:prstGeom prst="rect">
            <a:avLst/>
          </a:prstGeom>
          <a:ln>
            <a:noFill/>
          </a:ln>
        </p:spPr>
      </p:pic>
      <p:pic>
        <p:nvPicPr>
          <p:cNvPr id="90" name="Picture 89"/>
          <p:cNvPicPr/>
          <p:nvPr/>
        </p:nvPicPr>
        <p:blipFill>
          <a:blip r:embed="rId3"/>
          <a:stretch/>
        </p:blipFill>
        <p:spPr>
          <a:xfrm>
            <a:off x="457200" y="1005840"/>
            <a:ext cx="8229600" cy="2743200"/>
          </a:xfrm>
          <a:prstGeom prst="rect">
            <a:avLst/>
          </a:prstGeom>
          <a:ln>
            <a:noFill/>
          </a:ln>
        </p:spPr>
      </p:pic>
      <p:sp>
        <p:nvSpPr>
          <p:cNvPr id="91" name="TextShape 3"/>
          <p:cNvSpPr txBox="1"/>
          <p:nvPr/>
        </p:nvSpPr>
        <p:spPr>
          <a:xfrm>
            <a:off x="4206240" y="1025280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sp>
        <p:nvSpPr>
          <p:cNvPr id="92" name="TextShape 4"/>
          <p:cNvSpPr txBox="1"/>
          <p:nvPr/>
        </p:nvSpPr>
        <p:spPr>
          <a:xfrm>
            <a:off x="4114800" y="4114800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</p:spTree>
    <p:extLst>
      <p:ext uri="{BB962C8B-B14F-4D97-AF65-F5344CB8AC3E}">
        <p14:creationId xmlns:p14="http://schemas.microsoft.com/office/powerpoint/2010/main" val="428359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738800" y="123120"/>
            <a:ext cx="5880600" cy="63864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EP4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2"/>
          <p:cNvSpPr/>
          <p:nvPr/>
        </p:nvSpPr>
        <p:spPr>
          <a:xfrm>
            <a:off x="0" y="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B0424BC-7A66-46F7-8291-3AC7BA585C46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3"/>
          <p:cNvSpPr/>
          <p:nvPr/>
        </p:nvSpPr>
        <p:spPr>
          <a:xfrm>
            <a:off x="1829160" y="12085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sp>
        <p:nvSpPr>
          <p:cNvPr id="39" name="CustomShape 4"/>
          <p:cNvSpPr/>
          <p:nvPr/>
        </p:nvSpPr>
        <p:spPr>
          <a:xfrm>
            <a:off x="6766560" y="11887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0" y="2011680"/>
            <a:ext cx="4572000" cy="36576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3"/>
          <a:stretch/>
        </p:blipFill>
        <p:spPr>
          <a:xfrm>
            <a:off x="4572000" y="2028240"/>
            <a:ext cx="4572000" cy="365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49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738800" y="123120"/>
            <a:ext cx="5880600" cy="63864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EP3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0" y="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B3CB4C4-3C2B-44FB-B60F-4E756A3F6AC1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19440" y="2230560"/>
            <a:ext cx="4572000" cy="3657600"/>
          </a:xfrm>
          <a:prstGeom prst="rect">
            <a:avLst/>
          </a:prstGeom>
          <a:ln>
            <a:noFill/>
          </a:ln>
        </p:spPr>
      </p:pic>
      <p:sp>
        <p:nvSpPr>
          <p:cNvPr id="45" name="CustomShape 3"/>
          <p:cNvSpPr/>
          <p:nvPr/>
        </p:nvSpPr>
        <p:spPr>
          <a:xfrm>
            <a:off x="6766560" y="11887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  <p:sp>
        <p:nvSpPr>
          <p:cNvPr id="46" name="CustomShape 4"/>
          <p:cNvSpPr/>
          <p:nvPr/>
        </p:nvSpPr>
        <p:spPr>
          <a:xfrm>
            <a:off x="1829160" y="12085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pic>
        <p:nvPicPr>
          <p:cNvPr id="47" name="Picture 46"/>
          <p:cNvPicPr/>
          <p:nvPr/>
        </p:nvPicPr>
        <p:blipFill>
          <a:blip r:embed="rId3"/>
          <a:stretch/>
        </p:blipFill>
        <p:spPr>
          <a:xfrm>
            <a:off x="4572000" y="2247120"/>
            <a:ext cx="4572000" cy="365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26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738800" y="123120"/>
            <a:ext cx="5880600" cy="63864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0" y="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4D29670-94D2-4BB8-9B33-5CA49E585F58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0" y="2011680"/>
            <a:ext cx="4572000" cy="3657600"/>
          </a:xfrm>
          <a:prstGeom prst="rect">
            <a:avLst/>
          </a:prstGeom>
          <a:ln>
            <a:noFill/>
          </a:ln>
        </p:spPr>
      </p:pic>
      <p:sp>
        <p:nvSpPr>
          <p:cNvPr id="51" name="CustomShape 3"/>
          <p:cNvSpPr/>
          <p:nvPr/>
        </p:nvSpPr>
        <p:spPr>
          <a:xfrm>
            <a:off x="6766560" y="11887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  <p:sp>
        <p:nvSpPr>
          <p:cNvPr id="52" name="CustomShape 4"/>
          <p:cNvSpPr/>
          <p:nvPr/>
        </p:nvSpPr>
        <p:spPr>
          <a:xfrm>
            <a:off x="1829160" y="12085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pic>
        <p:nvPicPr>
          <p:cNvPr id="53" name="Picture 52"/>
          <p:cNvPicPr/>
          <p:nvPr/>
        </p:nvPicPr>
        <p:blipFill>
          <a:blip r:embed="rId3"/>
          <a:stretch/>
        </p:blipFill>
        <p:spPr>
          <a:xfrm>
            <a:off x="4572000" y="2008800"/>
            <a:ext cx="4572000" cy="365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738800" y="123120"/>
            <a:ext cx="5880600" cy="63864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0" y="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58D5667-1580-4D03-B319-80155A8D2358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" name="Picture 55"/>
          <p:cNvPicPr/>
          <p:nvPr/>
        </p:nvPicPr>
        <p:blipFill>
          <a:blip r:embed="rId2"/>
          <a:stretch/>
        </p:blipFill>
        <p:spPr>
          <a:xfrm>
            <a:off x="0" y="2011680"/>
            <a:ext cx="4572000" cy="3657600"/>
          </a:xfrm>
          <a:prstGeom prst="rect">
            <a:avLst/>
          </a:prstGeom>
          <a:ln>
            <a:noFill/>
          </a:ln>
        </p:spPr>
      </p:pic>
      <p:sp>
        <p:nvSpPr>
          <p:cNvPr id="57" name="CustomShape 3"/>
          <p:cNvSpPr/>
          <p:nvPr/>
        </p:nvSpPr>
        <p:spPr>
          <a:xfrm>
            <a:off x="6766560" y="11887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  <p:sp>
        <p:nvSpPr>
          <p:cNvPr id="58" name="CustomShape 4"/>
          <p:cNvSpPr/>
          <p:nvPr/>
        </p:nvSpPr>
        <p:spPr>
          <a:xfrm>
            <a:off x="1829160" y="12085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pic>
        <p:nvPicPr>
          <p:cNvPr id="59" name="Picture 58"/>
          <p:cNvPicPr/>
          <p:nvPr/>
        </p:nvPicPr>
        <p:blipFill>
          <a:blip r:embed="rId3"/>
          <a:stretch/>
        </p:blipFill>
        <p:spPr>
          <a:xfrm>
            <a:off x="4552560" y="1995120"/>
            <a:ext cx="4572000" cy="365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70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2109" y="2009625"/>
            <a:ext cx="8199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Monitoring of one chamber during all rings during all 2018 </a:t>
            </a:r>
          </a:p>
          <a:p>
            <a:endParaRPr lang="en-US" sz="2400" dirty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Chamber temperature distribution in 10 days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Temperature map in all chambers on 1 August 2018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309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-14109" y="-14111"/>
            <a:ext cx="5983111" cy="1980000"/>
          </a:xfrm>
          <a:prstGeom prst="rect">
            <a:avLst/>
          </a:prstGeom>
          <a:ln>
            <a:noFill/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1509111"/>
            <a:ext cx="5983111" cy="1980000"/>
          </a:xfrm>
          <a:prstGeom prst="rect">
            <a:avLst/>
          </a:prstGeom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3937768" y="1189436"/>
            <a:ext cx="172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RE-4/ring2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937768" y="2640450"/>
            <a:ext cx="172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RE-4/ring3</a:t>
            </a:r>
            <a:endParaRPr lang="en-US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-14109" y="3250777"/>
            <a:ext cx="5983111" cy="198000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0" y="4878000"/>
            <a:ext cx="5983111" cy="1980000"/>
          </a:xfrm>
          <a:prstGeom prst="rect">
            <a:avLst/>
          </a:prstGeom>
          <a:ln>
            <a:noFill/>
          </a:ln>
        </p:spPr>
      </p:pic>
      <p:sp>
        <p:nvSpPr>
          <p:cNvPr id="83" name="TextBox 82"/>
          <p:cNvSpPr txBox="1"/>
          <p:nvPr/>
        </p:nvSpPr>
        <p:spPr>
          <a:xfrm>
            <a:off x="3368492" y="4419672"/>
            <a:ext cx="172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RE-3/ring2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115637" y="5070178"/>
            <a:ext cx="172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RE-2/ring3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659324" y="12598"/>
            <a:ext cx="362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Monitoring of chamber # 1 in 2018 </a:t>
            </a:r>
            <a:endParaRPr lang="en-US" dirty="0"/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3937768" y="1189436"/>
            <a:ext cx="2485996" cy="12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3954538" y="466478"/>
            <a:ext cx="2485996" cy="12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82686" y="641376"/>
            <a:ext cx="181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17.8 ÷ 18.8</a:t>
            </a:r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3711210" y="2730554"/>
            <a:ext cx="2485996" cy="12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3752618" y="1674714"/>
            <a:ext cx="2485996" cy="12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718476" y="2157837"/>
            <a:ext cx="181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18.9 ÷ 18.1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3752618" y="4350802"/>
            <a:ext cx="2485996" cy="12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3760766" y="3382551"/>
            <a:ext cx="2485996" cy="12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773216" y="3865674"/>
            <a:ext cx="181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20.0 ÷ 19.3</a:t>
            </a:r>
            <a:endParaRPr lang="en-US" dirty="0"/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3847050" y="6280888"/>
            <a:ext cx="2485996" cy="12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3923850" y="4972344"/>
            <a:ext cx="2485996" cy="12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833637" y="5725907"/>
            <a:ext cx="181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20.2 ÷ 19.3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1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3783079"/>
            <a:ext cx="6944980" cy="2314993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04953" y="1359108"/>
            <a:ext cx="7020000" cy="2340000"/>
          </a:xfrm>
          <a:prstGeom prst="rect">
            <a:avLst/>
          </a:prstGeom>
          <a:ln>
            <a:noFill/>
          </a:ln>
        </p:spPr>
      </p:pic>
      <p:sp>
        <p:nvSpPr>
          <p:cNvPr id="80" name="TextBox 79"/>
          <p:cNvSpPr txBox="1"/>
          <p:nvPr/>
        </p:nvSpPr>
        <p:spPr>
          <a:xfrm>
            <a:off x="6944980" y="2644836"/>
            <a:ext cx="172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RE-2/ring2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944980" y="4462347"/>
            <a:ext cx="172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RE-2/ring3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7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081"/>
            <a:ext cx="8229600" cy="1143000"/>
          </a:xfrm>
        </p:spPr>
        <p:txBody>
          <a:bodyPr/>
          <a:lstStyle/>
          <a:p>
            <a:r>
              <a:rPr lang="en-US" dirty="0" smtClean="0"/>
              <a:t>10 days distributions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203089" y="1325081"/>
            <a:ext cx="3240000" cy="25920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547340" y="1325081"/>
            <a:ext cx="3240000" cy="2592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203089" y="4266000"/>
            <a:ext cx="3240000" cy="2592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443089" y="4266000"/>
            <a:ext cx="3240000" cy="259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81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Schermata 2018-12-13 alle 08.01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08" y="215878"/>
            <a:ext cx="6893242" cy="6496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3932" y="3190574"/>
            <a:ext cx="820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RE-2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3104" y="318675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701556">
            <a:off x="5484547" y="272940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522040">
            <a:off x="5408229" y="232619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207435">
            <a:off x="5256379" y="195162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469839">
            <a:off x="5011383" y="155472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666738">
            <a:off x="4680677" y="124135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22.7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7754549">
            <a:off x="4323777" y="101814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16.9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7573286">
            <a:off x="3927195" y="86574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821783">
            <a:off x="3536711" y="73325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079219" y="70107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5729268">
            <a:off x="2647489" y="73526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4936052">
            <a:off x="2257541" y="83474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4372412">
            <a:off x="1837786" y="1002289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19.9</a:t>
            </a:r>
            <a:endParaRPr lang="en-US" dirty="0"/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4583647" y="3197905"/>
            <a:ext cx="707412" cy="2879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18.2</a:t>
            </a:r>
            <a:endParaRPr lang="en-US" sz="1200" dirty="0"/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 rot="20891422">
            <a:off x="4576780" y="2949388"/>
            <a:ext cx="584871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19.0</a:t>
            </a:r>
            <a:endParaRPr lang="en-US" sz="1200" dirty="0"/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 rot="20487024">
            <a:off x="4492013" y="271806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19.5</a:t>
            </a:r>
            <a:endParaRPr lang="en-US" sz="1200" dirty="0"/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 rot="20017883">
            <a:off x="4404365" y="250264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19.5</a:t>
            </a:r>
            <a:endParaRPr lang="en-US" sz="1200" dirty="0"/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 rot="19247699">
            <a:off x="4289116" y="231388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18.9</a:t>
            </a:r>
            <a:endParaRPr lang="en-US" sz="1200" dirty="0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 rot="18080445">
            <a:off x="3873617" y="199991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 rot="17503131">
            <a:off x="3642893" y="186956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20.5</a:t>
            </a:r>
            <a:endParaRPr lang="en-US" sz="1200" dirty="0"/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 rot="16891152">
            <a:off x="3400959" y="179578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18.6</a:t>
            </a:r>
            <a:endParaRPr lang="en-US" sz="1200" dirty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 rot="16200000">
            <a:off x="3157714" y="1771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</a:t>
            </a:r>
            <a:endParaRPr lang="en-US" sz="1200" dirty="0"/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 rot="15694552">
            <a:off x="2879807" y="17897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19.8</a:t>
            </a:r>
            <a:endParaRPr lang="en-US" sz="1200" dirty="0"/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 rot="14428797">
            <a:off x="2426637" y="195934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 rot="13740312">
            <a:off x="2203203" y="2077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19.2</a:t>
            </a:r>
            <a:endParaRPr lang="en-US" sz="1200" dirty="0"/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 rot="13088157">
            <a:off x="1999757" y="22823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19.4</a:t>
            </a:r>
            <a:endParaRPr lang="en-US" sz="1200" dirty="0"/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 rot="12319402">
            <a:off x="1874369" y="248765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18.1</a:t>
            </a:r>
            <a:endParaRPr lang="en-US" sz="1200" dirty="0"/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 rot="11973042">
            <a:off x="1762209" y="27194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1713230" y="324175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 rot="20867694">
            <a:off x="1742691" y="346266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18.9</a:t>
            </a:r>
            <a:endParaRPr lang="en-US" sz="1200" dirty="0"/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 rot="20441140">
            <a:off x="1811835" y="370241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19.4</a:t>
            </a:r>
            <a:endParaRPr lang="en-US" sz="1200" dirty="0"/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 rot="18496414">
            <a:off x="4094879" y="211251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rot="13876692">
            <a:off x="1509102" y="125682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 rot="14728144">
            <a:off x="2619901" y="184673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19.7</a:t>
            </a:r>
            <a:endParaRPr lang="en-US" sz="1200" dirty="0"/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 rot="398195">
            <a:off x="1730724" y="2967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20.3</a:t>
            </a:r>
            <a:endParaRPr lang="en-US" sz="1200" dirty="0"/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 rot="19884612">
            <a:off x="1848790" y="393878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 rot="18790998">
            <a:off x="2022180" y="4101678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17.4</a:t>
            </a:r>
            <a:endParaRPr lang="en-US" sz="1200" dirty="0"/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 rot="18790998">
            <a:off x="2248045" y="429606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18.4</a:t>
            </a:r>
            <a:endParaRPr lang="en-US" sz="1200" dirty="0"/>
          </a:p>
        </p:txBody>
      </p:sp>
      <p:sp>
        <p:nvSpPr>
          <p:cNvPr id="43" name="TextBox 42"/>
          <p:cNvSpPr txBox="1">
            <a:spLocks noChangeAspect="1"/>
          </p:cNvSpPr>
          <p:nvPr/>
        </p:nvSpPr>
        <p:spPr>
          <a:xfrm rot="17926399">
            <a:off x="2431930" y="444846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17.6</a:t>
            </a:r>
            <a:endParaRPr lang="en-US" sz="1200" dirty="0"/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 rot="17611085">
            <a:off x="2668290" y="456937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45" name="TextBox 44"/>
          <p:cNvSpPr txBox="1">
            <a:spLocks noChangeAspect="1"/>
          </p:cNvSpPr>
          <p:nvPr/>
        </p:nvSpPr>
        <p:spPr>
          <a:xfrm rot="16377187">
            <a:off x="2896619" y="463780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17.2</a:t>
            </a:r>
            <a:endParaRPr lang="en-US" sz="1200" dirty="0"/>
          </a:p>
        </p:txBody>
      </p:sp>
      <p:sp>
        <p:nvSpPr>
          <p:cNvPr id="46" name="TextBox 45"/>
          <p:cNvSpPr txBox="1">
            <a:spLocks noChangeAspect="1"/>
          </p:cNvSpPr>
          <p:nvPr/>
        </p:nvSpPr>
        <p:spPr>
          <a:xfrm rot="16377187">
            <a:off x="3151494" y="4655951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14.9</a:t>
            </a:r>
            <a:endParaRPr lang="en-US" sz="1200" dirty="0"/>
          </a:p>
        </p:txBody>
      </p:sp>
      <p:sp>
        <p:nvSpPr>
          <p:cNvPr id="47" name="TextBox 46"/>
          <p:cNvSpPr txBox="1">
            <a:spLocks noChangeAspect="1"/>
          </p:cNvSpPr>
          <p:nvPr/>
        </p:nvSpPr>
        <p:spPr>
          <a:xfrm rot="15651951">
            <a:off x="3400222" y="463458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20.4</a:t>
            </a:r>
            <a:endParaRPr lang="en-US" sz="1200" dirty="0"/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>
          <a:xfrm rot="15142647">
            <a:off x="3648328" y="457213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17.3</a:t>
            </a:r>
            <a:endParaRPr lang="en-US" sz="1200" dirty="0"/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>
          <a:xfrm rot="14396288">
            <a:off x="3891228" y="4493853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19.5</a:t>
            </a:r>
            <a:endParaRPr lang="en-US" sz="1200" dirty="0"/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 rot="14254794">
            <a:off x="4109915" y="4325075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19.6</a:t>
            </a:r>
            <a:endParaRPr lang="en-US" sz="1200" dirty="0"/>
          </a:p>
        </p:txBody>
      </p:sp>
      <p:sp>
        <p:nvSpPr>
          <p:cNvPr id="51" name="TextBox 50"/>
          <p:cNvSpPr txBox="1">
            <a:spLocks noChangeAspect="1"/>
          </p:cNvSpPr>
          <p:nvPr/>
        </p:nvSpPr>
        <p:spPr>
          <a:xfrm rot="13711415">
            <a:off x="4293119" y="4148034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20.5</a:t>
            </a:r>
            <a:endParaRPr lang="en-US" sz="1200" dirty="0"/>
          </a:p>
        </p:txBody>
      </p:sp>
      <p:sp>
        <p:nvSpPr>
          <p:cNvPr id="52" name="TextBox 51"/>
          <p:cNvSpPr txBox="1">
            <a:spLocks noChangeAspect="1"/>
          </p:cNvSpPr>
          <p:nvPr/>
        </p:nvSpPr>
        <p:spPr>
          <a:xfrm rot="13275129">
            <a:off x="4417822" y="3947426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19.9</a:t>
            </a:r>
            <a:endParaRPr lang="en-US" sz="1200" dirty="0"/>
          </a:p>
        </p:txBody>
      </p:sp>
      <p:sp>
        <p:nvSpPr>
          <p:cNvPr id="53" name="TextBox 52"/>
          <p:cNvSpPr txBox="1">
            <a:spLocks noChangeAspect="1"/>
          </p:cNvSpPr>
          <p:nvPr/>
        </p:nvSpPr>
        <p:spPr>
          <a:xfrm rot="1058231">
            <a:off x="4565446" y="3763631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20.7</a:t>
            </a:r>
            <a:endParaRPr lang="en-US" sz="1200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4606067" y="3454413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20.3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 rot="839602">
            <a:off x="5505841" y="361302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18.7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rot="839602">
            <a:off x="5409073" y="398623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17.8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2119958">
            <a:off x="5238248" y="441770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20.6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2119958">
            <a:off x="4960992" y="473718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18.9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 rot="2633841">
            <a:off x="4695898" y="511393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 rot="4087386">
            <a:off x="4324637" y="529857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17.5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 rot="4087386">
            <a:off x="3934282" y="548415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4591246">
            <a:off x="3500804" y="564144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5400000">
            <a:off x="3071014" y="568356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18.7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13409570">
            <a:off x="1210047" y="160644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15.5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2588920">
            <a:off x="962906" y="193883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12229306">
            <a:off x="734594" y="229660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19.4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706705">
            <a:off x="660085" y="271241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19.3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21363349">
            <a:off x="611868" y="316730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20.3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21038748">
            <a:off x="660008" y="361821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17.6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rot="20652650">
            <a:off x="781861" y="404641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17.8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19855870">
            <a:off x="947979" y="444067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16.6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 rot="19509579">
            <a:off x="1194046" y="479696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18685950">
            <a:off x="1493376" y="510680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 rot="18362266">
            <a:off x="1860635" y="534735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15.1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 rot="17586593">
            <a:off x="2242230" y="550158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11.4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 rot="5682972">
            <a:off x="2666659" y="561595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17.3</a:t>
            </a:r>
            <a:endParaRPr lang="en-US" dirty="0"/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77975"/>
              </p:ext>
            </p:extLst>
          </p:nvPr>
        </p:nvGraphicFramePr>
        <p:xfrm>
          <a:off x="6464990" y="117124"/>
          <a:ext cx="25845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24"/>
                <a:gridCol w="986555"/>
                <a:gridCol w="7241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19.1</a:t>
                      </a:r>
                      <a:r>
                        <a:rPr lang="en-US" baseline="30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18.7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18.4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Odd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18.7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18.7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18.3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Down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17.2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4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Schermata 2018-12-13 alle 08.01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8" y="369870"/>
            <a:ext cx="6690598" cy="6305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8487" y="3190574"/>
            <a:ext cx="820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RE-3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8292" y="325070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701556">
            <a:off x="5369102" y="272940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23.6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522040">
            <a:off x="5292784" y="232619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207435">
            <a:off x="5140934" y="195162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469839">
            <a:off x="4895938" y="155472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666738">
            <a:off x="4565232" y="124135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21.7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7754549">
            <a:off x="4208332" y="101814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7573286">
            <a:off x="3811750" y="86574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821783">
            <a:off x="3421266" y="73325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963774" y="70107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5729268">
            <a:off x="2532044" y="73526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4936052">
            <a:off x="2142096" y="83474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4372412">
            <a:off x="1722341" y="1002289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20.0</a:t>
            </a:r>
            <a:endParaRPr lang="en-US" dirty="0"/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4468202" y="3197905"/>
            <a:ext cx="707412" cy="2879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19.4</a:t>
            </a:r>
            <a:endParaRPr lang="en-US" sz="1200" dirty="0"/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 rot="20891422">
            <a:off x="4461335" y="2949388"/>
            <a:ext cx="584871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20,2</a:t>
            </a:r>
            <a:endParaRPr lang="en-US" sz="1200" dirty="0"/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 rot="20487024">
            <a:off x="4376568" y="271806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 rot="20017883">
            <a:off x="4288920" y="250264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19.5</a:t>
            </a:r>
            <a:endParaRPr lang="en-US" sz="1200" dirty="0"/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 rot="19247699">
            <a:off x="4173671" y="231388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18.9</a:t>
            </a:r>
            <a:endParaRPr lang="en-US" sz="1200" dirty="0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 rot="18080445">
            <a:off x="3758172" y="199991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 rot="17503131">
            <a:off x="3527448" y="186956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19.2</a:t>
            </a:r>
            <a:endParaRPr lang="en-US" sz="1200" dirty="0"/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 rot="16891152">
            <a:off x="3285514" y="179578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19.5</a:t>
            </a:r>
            <a:endParaRPr lang="en-US" sz="1200" dirty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 rot="16200000">
            <a:off x="3042269" y="1771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 rot="15694552">
            <a:off x="2764362" y="17897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19.6</a:t>
            </a:r>
            <a:endParaRPr lang="en-US" sz="1200" dirty="0"/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 rot="14428797">
            <a:off x="2311192" y="195934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19.3</a:t>
            </a:r>
            <a:endParaRPr lang="en-US" sz="1200" dirty="0"/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 rot="13740312">
            <a:off x="2087758" y="2077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 rot="13088157">
            <a:off x="1884312" y="22823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 rot="12319402">
            <a:off x="1758924" y="248765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 rot="11973042">
            <a:off x="1646764" y="27194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20.1</a:t>
            </a:r>
            <a:endParaRPr lang="en-US" sz="1200" dirty="0"/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1597785" y="324175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19.8</a:t>
            </a:r>
            <a:endParaRPr lang="en-US" sz="1200" dirty="0"/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 rot="20867694">
            <a:off x="1627246" y="346266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</a:t>
            </a:r>
            <a:endParaRPr lang="en-US" sz="1200" dirty="0"/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 rot="20441140">
            <a:off x="1696390" y="370241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20.1</a:t>
            </a:r>
            <a:endParaRPr lang="en-US" sz="1200" dirty="0"/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 rot="18496414">
            <a:off x="3979434" y="211251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19.2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rot="13876692">
            <a:off x="1393657" y="125682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20.0</a:t>
            </a:r>
            <a:endParaRPr lang="en-US" dirty="0"/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 rot="14728144">
            <a:off x="2504456" y="184673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19.9</a:t>
            </a:r>
            <a:endParaRPr lang="en-US" sz="1200" dirty="0"/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 rot="398195">
            <a:off x="1615279" y="2967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20.0</a:t>
            </a:r>
            <a:endParaRPr lang="en-US" sz="1200" dirty="0"/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 rot="19884612">
            <a:off x="1733345" y="393878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19.6</a:t>
            </a:r>
            <a:endParaRPr lang="en-US" sz="1200" dirty="0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 rot="18790998">
            <a:off x="1906735" y="4101678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 rot="18790998">
            <a:off x="2132600" y="429606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18.5</a:t>
            </a:r>
            <a:endParaRPr lang="en-US" sz="1200" dirty="0"/>
          </a:p>
        </p:txBody>
      </p:sp>
      <p:sp>
        <p:nvSpPr>
          <p:cNvPr id="43" name="TextBox 42"/>
          <p:cNvSpPr txBox="1">
            <a:spLocks noChangeAspect="1"/>
          </p:cNvSpPr>
          <p:nvPr/>
        </p:nvSpPr>
        <p:spPr>
          <a:xfrm rot="17926399">
            <a:off x="2316485" y="444846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19.8</a:t>
            </a:r>
            <a:endParaRPr lang="en-US" sz="1200" dirty="0"/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 rot="17611085">
            <a:off x="2552845" y="456937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19.7</a:t>
            </a:r>
            <a:endParaRPr lang="en-US" sz="1200" dirty="0"/>
          </a:p>
        </p:txBody>
      </p:sp>
      <p:sp>
        <p:nvSpPr>
          <p:cNvPr id="45" name="TextBox 44"/>
          <p:cNvSpPr txBox="1">
            <a:spLocks noChangeAspect="1"/>
          </p:cNvSpPr>
          <p:nvPr/>
        </p:nvSpPr>
        <p:spPr>
          <a:xfrm rot="16377187">
            <a:off x="2781174" y="463780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19.8</a:t>
            </a:r>
            <a:endParaRPr lang="en-US" sz="1200" dirty="0"/>
          </a:p>
        </p:txBody>
      </p:sp>
      <p:sp>
        <p:nvSpPr>
          <p:cNvPr id="46" name="TextBox 45"/>
          <p:cNvSpPr txBox="1">
            <a:spLocks noChangeAspect="1"/>
          </p:cNvSpPr>
          <p:nvPr/>
        </p:nvSpPr>
        <p:spPr>
          <a:xfrm rot="16377187">
            <a:off x="3036049" y="4655951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19.9</a:t>
            </a:r>
            <a:endParaRPr lang="en-US" sz="1200" dirty="0"/>
          </a:p>
        </p:txBody>
      </p:sp>
      <p:sp>
        <p:nvSpPr>
          <p:cNvPr id="47" name="TextBox 46"/>
          <p:cNvSpPr txBox="1">
            <a:spLocks noChangeAspect="1"/>
          </p:cNvSpPr>
          <p:nvPr/>
        </p:nvSpPr>
        <p:spPr>
          <a:xfrm rot="15651951">
            <a:off x="3284777" y="463458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20.0</a:t>
            </a:r>
            <a:endParaRPr lang="en-US" sz="1200" dirty="0"/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>
          <a:xfrm rot="15142647">
            <a:off x="3532883" y="457213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23.6</a:t>
            </a:r>
            <a:endParaRPr lang="en-US" sz="1200" dirty="0"/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>
          <a:xfrm rot="14396288">
            <a:off x="3775783" y="4493853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19.3</a:t>
            </a:r>
            <a:endParaRPr lang="en-US" sz="1200" dirty="0"/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 rot="14254794">
            <a:off x="3994470" y="4325075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51" name="TextBox 50"/>
          <p:cNvSpPr txBox="1">
            <a:spLocks noChangeAspect="1"/>
          </p:cNvSpPr>
          <p:nvPr/>
        </p:nvSpPr>
        <p:spPr>
          <a:xfrm rot="13711415">
            <a:off x="4177674" y="4148034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19.9</a:t>
            </a:r>
            <a:endParaRPr lang="en-US" sz="1200" dirty="0"/>
          </a:p>
        </p:txBody>
      </p:sp>
      <p:sp>
        <p:nvSpPr>
          <p:cNvPr id="52" name="TextBox 51"/>
          <p:cNvSpPr txBox="1">
            <a:spLocks noChangeAspect="1"/>
          </p:cNvSpPr>
          <p:nvPr/>
        </p:nvSpPr>
        <p:spPr>
          <a:xfrm rot="13275129">
            <a:off x="4302377" y="3947426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20.1</a:t>
            </a:r>
            <a:endParaRPr lang="en-US" sz="1200" dirty="0"/>
          </a:p>
        </p:txBody>
      </p:sp>
      <p:sp>
        <p:nvSpPr>
          <p:cNvPr id="53" name="TextBox 52"/>
          <p:cNvSpPr txBox="1">
            <a:spLocks noChangeAspect="1"/>
          </p:cNvSpPr>
          <p:nvPr/>
        </p:nvSpPr>
        <p:spPr>
          <a:xfrm rot="1058231">
            <a:off x="4450001" y="3763631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19.3</a:t>
            </a:r>
            <a:endParaRPr lang="en-US" sz="1200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4490622" y="3454413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16.8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 rot="839602">
            <a:off x="5390396" y="361302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21.2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rot="839602">
            <a:off x="5209668" y="397574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19.5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2119958">
            <a:off x="5122803" y="441770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2119958">
            <a:off x="4845547" y="473718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19.3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 rot="2633841">
            <a:off x="4580453" y="511393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18.8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 rot="4087386">
            <a:off x="4209192" y="529857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18.9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 rot="4087386">
            <a:off x="3777021" y="555281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19.5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4591246">
            <a:off x="3575868" y="574481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17.8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5400000">
            <a:off x="3129607" y="574481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18.3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13409570">
            <a:off x="1094602" y="160644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22.4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2588920">
            <a:off x="847461" y="193883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12229306">
            <a:off x="619149" y="229660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19.9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706705">
            <a:off x="544640" y="271241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21363349">
            <a:off x="496423" y="316730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19.8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21038748">
            <a:off x="544563" y="361821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19.2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rot="20652650">
            <a:off x="666416" y="404641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r>
              <a:rPr lang="en-US" dirty="0" smtClean="0"/>
              <a:t>.7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19855870">
            <a:off x="832534" y="444067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19.4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 rot="19509579">
            <a:off x="1078601" y="479696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19.3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18685950">
            <a:off x="1377931" y="510680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18.8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 rot="18362266">
            <a:off x="1745190" y="534735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18.8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 rot="17586593">
            <a:off x="2126785" y="550158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19.9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 rot="5682972">
            <a:off x="2551214" y="561595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19.4</a:t>
            </a:r>
            <a:endParaRPr lang="en-US" dirty="0"/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73003"/>
              </p:ext>
            </p:extLst>
          </p:nvPr>
        </p:nvGraphicFramePr>
        <p:xfrm>
          <a:off x="6559448" y="121136"/>
          <a:ext cx="25845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24"/>
                <a:gridCol w="986555"/>
                <a:gridCol w="7241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19.6</a:t>
                      </a:r>
                      <a:r>
                        <a:rPr lang="en-US" baseline="30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19.7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Odd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19.7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19.7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19.9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Down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19.4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84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 descr="Schermata 2018-12-13 alle 08.01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08" y="215878"/>
            <a:ext cx="6893242" cy="6496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8487" y="3190574"/>
            <a:ext cx="820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RE-4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8292" y="325070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701556">
            <a:off x="5405500" y="273975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16.4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522040">
            <a:off x="5292784" y="232619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207435">
            <a:off x="5140934" y="195162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9469839">
            <a:off x="4895938" y="155472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8666738">
            <a:off x="4565232" y="124135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7754549">
            <a:off x="4208332" y="101814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7573286">
            <a:off x="3811750" y="86574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821783">
            <a:off x="3421266" y="73325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963774" y="70107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15.9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5729268">
            <a:off x="2532044" y="73526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4936052">
            <a:off x="2142096" y="83474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4372412">
            <a:off x="1722341" y="1002289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19.6</a:t>
            </a:r>
            <a:endParaRPr lang="en-US" dirty="0"/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4468202" y="3197905"/>
            <a:ext cx="707412" cy="2879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17.8</a:t>
            </a:r>
            <a:endParaRPr lang="en-US" sz="1200" dirty="0"/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 rot="20891422">
            <a:off x="4461335" y="2949388"/>
            <a:ext cx="584871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18.9</a:t>
            </a:r>
            <a:endParaRPr lang="en-US" sz="1200" dirty="0"/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 rot="20487024">
            <a:off x="4376568" y="271806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18.4</a:t>
            </a:r>
            <a:endParaRPr lang="en-US" sz="1200" dirty="0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 rot="20017883">
            <a:off x="4288920" y="250264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18.5</a:t>
            </a:r>
            <a:endParaRPr lang="en-US" sz="1200" dirty="0"/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 rot="19247699">
            <a:off x="4173671" y="231388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 rot="18080445">
            <a:off x="3758172" y="199991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18.5</a:t>
            </a:r>
            <a:endParaRPr lang="en-US" sz="1200" dirty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 rot="17503131">
            <a:off x="3527448" y="186956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 rot="16891152">
            <a:off x="3285514" y="179578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18.3</a:t>
            </a:r>
            <a:endParaRPr lang="en-US" sz="1200" dirty="0"/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 rot="16200000">
            <a:off x="3042269" y="1771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18.0</a:t>
            </a:r>
            <a:endParaRPr lang="en-US" sz="1200" dirty="0"/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 rot="15694552">
            <a:off x="2764362" y="17897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</a:t>
            </a:r>
            <a:endParaRPr lang="en-US" sz="1200" dirty="0"/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 rot="14428797">
            <a:off x="2311192" y="195934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18.9</a:t>
            </a:r>
            <a:endParaRPr lang="en-US" sz="1200" dirty="0"/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 rot="13740312">
            <a:off x="2087758" y="2077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18.9</a:t>
            </a:r>
            <a:endParaRPr lang="en-US" sz="1200" dirty="0"/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 rot="13088157">
            <a:off x="1884312" y="22823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17.7</a:t>
            </a:r>
            <a:endParaRPr lang="en-US" sz="1200" dirty="0"/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 rot="12319402">
            <a:off x="1758924" y="248765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18.3</a:t>
            </a:r>
            <a:endParaRPr lang="en-US" sz="1200" dirty="0"/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 rot="11973042">
            <a:off x="1646764" y="27194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1597785" y="324175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  <a:r>
              <a:rPr lang="en-US" sz="1200" dirty="0" smtClean="0"/>
              <a:t>.8</a:t>
            </a:r>
            <a:endParaRPr lang="en-US" sz="1200" dirty="0"/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 rot="20867694">
            <a:off x="1627246" y="346266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18.6</a:t>
            </a:r>
            <a:endParaRPr lang="en-US" sz="1200" dirty="0"/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 rot="20441140">
            <a:off x="1696390" y="370241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18.0</a:t>
            </a:r>
            <a:endParaRPr lang="en-US" sz="1200" dirty="0"/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 rot="18496414">
            <a:off x="3979434" y="211251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18.4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 rot="13876692">
            <a:off x="1393657" y="125682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17.8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01634"/>
              </p:ext>
            </p:extLst>
          </p:nvPr>
        </p:nvGraphicFramePr>
        <p:xfrm>
          <a:off x="6485940" y="119068"/>
          <a:ext cx="25845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24"/>
                <a:gridCol w="986555"/>
                <a:gridCol w="7241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17.8</a:t>
                      </a:r>
                      <a:r>
                        <a:rPr lang="en-US" baseline="30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Odd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17.5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18.2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18.3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Down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17.2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>
            <a:spLocks noChangeAspect="1"/>
          </p:cNvSpPr>
          <p:nvPr/>
        </p:nvSpPr>
        <p:spPr>
          <a:xfrm rot="14728144">
            <a:off x="2504456" y="184673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19.8</a:t>
            </a:r>
            <a:endParaRPr lang="en-US" sz="1200" dirty="0"/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 rot="398195">
            <a:off x="1615279" y="2967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 rot="19884612">
            <a:off x="1733345" y="393878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18.4</a:t>
            </a:r>
            <a:endParaRPr lang="en-US" sz="1200" dirty="0"/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 rot="18790998">
            <a:off x="1906735" y="4101678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18.6</a:t>
            </a:r>
            <a:endParaRPr lang="en-US" sz="1200" dirty="0"/>
          </a:p>
        </p:txBody>
      </p:sp>
      <p:sp>
        <p:nvSpPr>
          <p:cNvPr id="43" name="TextBox 42"/>
          <p:cNvSpPr txBox="1">
            <a:spLocks noChangeAspect="1"/>
          </p:cNvSpPr>
          <p:nvPr/>
        </p:nvSpPr>
        <p:spPr>
          <a:xfrm rot="18790998">
            <a:off x="2132600" y="429606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 rot="17926399">
            <a:off x="2316485" y="444846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17.2</a:t>
            </a:r>
            <a:endParaRPr lang="en-US" sz="1200" dirty="0"/>
          </a:p>
        </p:txBody>
      </p:sp>
      <p:sp>
        <p:nvSpPr>
          <p:cNvPr id="45" name="TextBox 44"/>
          <p:cNvSpPr txBox="1">
            <a:spLocks noChangeAspect="1"/>
          </p:cNvSpPr>
          <p:nvPr/>
        </p:nvSpPr>
        <p:spPr>
          <a:xfrm rot="17611085">
            <a:off x="2552845" y="456937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18.5</a:t>
            </a:r>
            <a:endParaRPr lang="en-US" sz="1200" dirty="0"/>
          </a:p>
        </p:txBody>
      </p:sp>
      <p:sp>
        <p:nvSpPr>
          <p:cNvPr id="46" name="TextBox 45"/>
          <p:cNvSpPr txBox="1">
            <a:spLocks noChangeAspect="1"/>
          </p:cNvSpPr>
          <p:nvPr/>
        </p:nvSpPr>
        <p:spPr>
          <a:xfrm rot="16377187">
            <a:off x="2781174" y="463780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17.7</a:t>
            </a:r>
            <a:endParaRPr lang="en-US" sz="1200" dirty="0"/>
          </a:p>
        </p:txBody>
      </p:sp>
      <p:sp>
        <p:nvSpPr>
          <p:cNvPr id="47" name="TextBox 46"/>
          <p:cNvSpPr txBox="1">
            <a:spLocks noChangeAspect="1"/>
          </p:cNvSpPr>
          <p:nvPr/>
        </p:nvSpPr>
        <p:spPr>
          <a:xfrm rot="16377187">
            <a:off x="3036049" y="4655951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>
          <a:xfrm rot="15651951">
            <a:off x="3284777" y="463458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16.4</a:t>
            </a:r>
            <a:endParaRPr lang="en-US" sz="1200" dirty="0"/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>
          <a:xfrm rot="15142647">
            <a:off x="3532883" y="457213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18.6</a:t>
            </a:r>
            <a:endParaRPr lang="en-US" sz="1200" dirty="0"/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 rot="14396288">
            <a:off x="3775783" y="4506444"/>
            <a:ext cx="556364" cy="25181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17.8</a:t>
            </a:r>
            <a:endParaRPr lang="en-US" sz="1200" dirty="0"/>
          </a:p>
        </p:txBody>
      </p:sp>
      <p:sp>
        <p:nvSpPr>
          <p:cNvPr id="51" name="TextBox 50"/>
          <p:cNvSpPr txBox="1">
            <a:spLocks noChangeAspect="1"/>
          </p:cNvSpPr>
          <p:nvPr/>
        </p:nvSpPr>
        <p:spPr>
          <a:xfrm rot="14254794">
            <a:off x="3994470" y="4325075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15.7</a:t>
            </a:r>
            <a:endParaRPr lang="en-US" sz="1200" dirty="0"/>
          </a:p>
        </p:txBody>
      </p:sp>
      <p:sp>
        <p:nvSpPr>
          <p:cNvPr id="52" name="TextBox 51"/>
          <p:cNvSpPr txBox="1">
            <a:spLocks noChangeAspect="1"/>
          </p:cNvSpPr>
          <p:nvPr/>
        </p:nvSpPr>
        <p:spPr>
          <a:xfrm rot="13711415">
            <a:off x="4177674" y="4148034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  <p:sp>
        <p:nvSpPr>
          <p:cNvPr id="53" name="TextBox 52"/>
          <p:cNvSpPr txBox="1">
            <a:spLocks noChangeAspect="1"/>
          </p:cNvSpPr>
          <p:nvPr/>
        </p:nvSpPr>
        <p:spPr>
          <a:xfrm rot="13275129">
            <a:off x="4302377" y="3947426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17.7</a:t>
            </a:r>
            <a:endParaRPr lang="en-US" sz="1200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 rot="1058231">
            <a:off x="4450001" y="3763631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17.6</a:t>
            </a:r>
            <a:endParaRPr lang="en-US" sz="1200" dirty="0"/>
          </a:p>
        </p:txBody>
      </p:sp>
      <p:sp>
        <p:nvSpPr>
          <p:cNvPr id="55" name="TextBox 54"/>
          <p:cNvSpPr txBox="1">
            <a:spLocks noChangeAspect="1"/>
          </p:cNvSpPr>
          <p:nvPr/>
        </p:nvSpPr>
        <p:spPr>
          <a:xfrm>
            <a:off x="4490622" y="3454413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18.1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 rot="839602">
            <a:off x="5390396" y="361302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17.0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839602">
            <a:off x="5209668" y="397574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18.1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2119958">
            <a:off x="5049338" y="436522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14.8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 rot="2119958">
            <a:off x="4845547" y="473718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 rot="2633841">
            <a:off x="4580453" y="511393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 rot="4087386">
            <a:off x="4209192" y="529857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17.1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4087386">
            <a:off x="3818837" y="548415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4591246">
            <a:off x="3385359" y="564144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15.6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5400000">
            <a:off x="2955569" y="568356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15.1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3409570">
            <a:off x="1094602" y="160644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12588920">
            <a:off x="847461" y="193883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19.0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12229306">
            <a:off x="619149" y="229660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14.4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706705">
            <a:off x="544640" y="271241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21363349">
            <a:off x="496423" y="316730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17.6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rot="21038748">
            <a:off x="544563" y="361821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19.4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20652650">
            <a:off x="666416" y="404641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20.7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 rot="19855870">
            <a:off x="832534" y="444067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18.3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19509579">
            <a:off x="1078601" y="479696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 rot="18685950">
            <a:off x="1377931" y="510680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18.8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 rot="18362266">
            <a:off x="1745190" y="534735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14.3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 rot="17586593">
            <a:off x="2126785" y="550158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18.4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 rot="5682972">
            <a:off x="2551214" y="561595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7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table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166908"/>
              </p:ext>
            </p:extLst>
          </p:nvPr>
        </p:nvGraphicFramePr>
        <p:xfrm>
          <a:off x="1951984" y="1798472"/>
          <a:ext cx="61083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888"/>
                <a:gridCol w="924815"/>
                <a:gridCol w="860611"/>
                <a:gridCol w="703183"/>
                <a:gridCol w="724174"/>
                <a:gridCol w="686069"/>
                <a:gridCol w="106663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Ring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19.3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18.5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19.1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19.6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17.8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Ring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19.6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19.6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18.4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18.4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17.8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Average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19.5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19.7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18.5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18.7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19.7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17.8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80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440</Words>
  <Application>Microsoft Macintosh PowerPoint</Application>
  <PresentationFormat>On-screen Show (4:3)</PresentationFormat>
  <Paragraphs>341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Endcap Chambers temperatures  2018</vt:lpstr>
      <vt:lpstr>Analysis </vt:lpstr>
      <vt:lpstr>PowerPoint Presentation</vt:lpstr>
      <vt:lpstr>PowerPoint Presentation</vt:lpstr>
      <vt:lpstr>10 days distributions</vt:lpstr>
      <vt:lpstr>PowerPoint Presentation</vt:lpstr>
      <vt:lpstr>PowerPoint Presentation</vt:lpstr>
      <vt:lpstr>PowerPoint Presentation</vt:lpstr>
      <vt:lpstr>Summary table</vt:lpstr>
      <vt:lpstr>SPARE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Gabriella Pugliese</dc:creator>
  <cp:lastModifiedBy>Gabriella Pugliese</cp:lastModifiedBy>
  <cp:revision>86</cp:revision>
  <dcterms:created xsi:type="dcterms:W3CDTF">2018-12-12T10:21:53Z</dcterms:created>
  <dcterms:modified xsi:type="dcterms:W3CDTF">2018-12-13T07:23:54Z</dcterms:modified>
</cp:coreProperties>
</file>