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7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22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16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39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02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33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6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60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51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9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6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DF939-79B7-4CA8-A59B-CEB3E3162FD7}" type="datetimeFigureOut">
              <a:rPr lang="en-GB" smtClean="0"/>
              <a:t>29/10/2020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262B-055E-4521-8D28-D5DA98ED4A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16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first look at the degrees of freedom of the RE4/1 mounting configuration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29 Oct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78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81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" y="260840"/>
            <a:ext cx="6211657" cy="3350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122" y="2934393"/>
            <a:ext cx="6119069" cy="33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6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structure of the chamber should be rigid to protect the Gas gaps.</a:t>
            </a:r>
          </a:p>
          <a:p>
            <a:endParaRPr lang="en-GB" dirty="0"/>
          </a:p>
          <a:p>
            <a:r>
              <a:rPr lang="en-GB" dirty="0" smtClean="0"/>
              <a:t>However the chamber should be mounted in way that does not stress it.</a:t>
            </a:r>
          </a:p>
          <a:p>
            <a:endParaRPr lang="en-GB" dirty="0"/>
          </a:p>
          <a:p>
            <a:r>
              <a:rPr lang="en-GB" dirty="0" smtClean="0"/>
              <a:t>Supporting it at it’s end points does put it in bending but as the plane is vertical </a:t>
            </a:r>
            <a:r>
              <a:rPr lang="en-GB" dirty="0" err="1" smtClean="0"/>
              <a:t>nd</a:t>
            </a:r>
            <a:r>
              <a:rPr lang="en-GB" dirty="0" smtClean="0"/>
              <a:t> the chamber is wide then the deflection vertically will be very small</a:t>
            </a:r>
            <a:endParaRPr lang="en-GB" dirty="0"/>
          </a:p>
          <a:p>
            <a:r>
              <a:rPr lang="en-GB" dirty="0" smtClean="0"/>
              <a:t>My email</a:t>
            </a:r>
          </a:p>
          <a:p>
            <a:endParaRPr lang="en-GB" dirty="0"/>
          </a:p>
          <a:p>
            <a:r>
              <a:rPr lang="en-GB" dirty="0" smtClean="0"/>
              <a:t>	first point</a:t>
            </a:r>
          </a:p>
          <a:p>
            <a:endParaRPr lang="en-GB" dirty="0"/>
          </a:p>
          <a:p>
            <a:r>
              <a:rPr lang="en-GB" dirty="0" smtClean="0"/>
              <a:t>	2</a:t>
            </a:r>
            <a:r>
              <a:rPr lang="en-GB" baseline="30000" dirty="0" smtClean="0"/>
              <a:t>nd</a:t>
            </a:r>
            <a:r>
              <a:rPr lang="en-GB" dirty="0" smtClean="0"/>
              <a:t> point </a:t>
            </a:r>
          </a:p>
          <a:p>
            <a:endParaRPr lang="en-GB" dirty="0"/>
          </a:p>
          <a:p>
            <a:r>
              <a:rPr lang="en-GB" dirty="0" smtClean="0"/>
              <a:t>	3</a:t>
            </a:r>
            <a:r>
              <a:rPr lang="en-GB" baseline="30000" dirty="0" smtClean="0"/>
              <a:t>rd</a:t>
            </a:r>
            <a:r>
              <a:rPr lang="en-GB" dirty="0" smtClean="0"/>
              <a:t> point</a:t>
            </a:r>
          </a:p>
          <a:p>
            <a:endParaRPr lang="en-GB" dirty="0"/>
          </a:p>
          <a:p>
            <a:r>
              <a:rPr lang="en-GB" dirty="0" smtClean="0"/>
              <a:t>	4</a:t>
            </a:r>
            <a:r>
              <a:rPr lang="en-GB" baseline="30000" dirty="0" smtClean="0"/>
              <a:t>th</a:t>
            </a:r>
            <a:r>
              <a:rPr lang="en-GB" dirty="0" smtClean="0"/>
              <a:t> point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08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9455" y="164592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Drawing from Ivan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7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589" t="14165" r="34746" b="755"/>
          <a:stretch/>
        </p:blipFill>
        <p:spPr>
          <a:xfrm>
            <a:off x="4572000" y="1379912"/>
            <a:ext cx="2909456" cy="43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4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5191" y="1507721"/>
            <a:ext cx="5079076" cy="3809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43" y="723206"/>
            <a:ext cx="5109556" cy="3832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9855" y="2644486"/>
            <a:ext cx="3532910" cy="2649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87347" y="4562950"/>
            <a:ext cx="2255171" cy="1691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4604" y="1138843"/>
            <a:ext cx="131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350mm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017519" y="3449783"/>
            <a:ext cx="110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670mm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7057297">
            <a:off x="3104802" y="1629007"/>
            <a:ext cx="93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123mm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69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0" y="149628"/>
            <a:ext cx="4156364" cy="3117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395" y="3333403"/>
            <a:ext cx="4200699" cy="3150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646" y="1346662"/>
            <a:ext cx="4422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Removing the low “R” pivot allows the chamber to move away from that anchorage and is so putting the chamber in tension. The degree of non </a:t>
            </a:r>
            <a:r>
              <a:rPr lang="en-GB" dirty="0" err="1" smtClean="0"/>
              <a:t>paralisome</a:t>
            </a:r>
            <a:r>
              <a:rPr lang="en-GB" dirty="0" smtClean="0"/>
              <a:t> of the 2 high “R” mounting brackets define how it moves. See below.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84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90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38" y="1471351"/>
            <a:ext cx="5807825" cy="4355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0769" y="1451609"/>
            <a:ext cx="4829695" cy="362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4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" y="1587730"/>
            <a:ext cx="5597236" cy="4197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6327" y="1651116"/>
            <a:ext cx="4962698" cy="37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6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142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 first look at the degrees of freedom of the RE4/1 mounting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look at the degrees of freedom of the RE4/1 mounting configuration</dc:title>
  <dc:creator>Ian Crotty</dc:creator>
  <cp:lastModifiedBy>Ian Crotty</cp:lastModifiedBy>
  <cp:revision>25</cp:revision>
  <dcterms:created xsi:type="dcterms:W3CDTF">2020-10-29T19:51:44Z</dcterms:created>
  <dcterms:modified xsi:type="dcterms:W3CDTF">2020-10-29T20:41:58Z</dcterms:modified>
</cp:coreProperties>
</file>