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3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63589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5197"/>
          <a:stretch>
            <a:fillRect/>
          </a:stretch>
        </p:blipFill>
        <p:spPr bwMode="auto">
          <a:xfrm>
            <a:off x="2065375" y="698351"/>
            <a:ext cx="4520894" cy="4151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 rot="18950903">
            <a:off x="2941831" y="463091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Прямоугольник 12"/>
          <p:cNvSpPr/>
          <p:nvPr/>
        </p:nvSpPr>
        <p:spPr>
          <a:xfrm rot="18950903">
            <a:off x="2814297" y="449941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Прямоугольник 13"/>
          <p:cNvSpPr/>
          <p:nvPr/>
        </p:nvSpPr>
        <p:spPr>
          <a:xfrm rot="2852131">
            <a:off x="2812463" y="4472350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/>
          <p:cNvSpPr/>
          <p:nvPr/>
        </p:nvSpPr>
        <p:spPr>
          <a:xfrm rot="18950903">
            <a:off x="2691397" y="439237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Прямоугольник 15"/>
          <p:cNvSpPr/>
          <p:nvPr/>
        </p:nvSpPr>
        <p:spPr>
          <a:xfrm rot="2852131">
            <a:off x="2689563" y="436530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Скругленный прямоугольник 4"/>
          <p:cNvSpPr/>
          <p:nvPr/>
        </p:nvSpPr>
        <p:spPr>
          <a:xfrm rot="2493925">
            <a:off x="2539585" y="4524712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Прямоугольник 16"/>
          <p:cNvSpPr/>
          <p:nvPr/>
        </p:nvSpPr>
        <p:spPr>
          <a:xfrm rot="18950903">
            <a:off x="2762782" y="4800713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Прямоугольник 17"/>
          <p:cNvSpPr/>
          <p:nvPr/>
        </p:nvSpPr>
        <p:spPr>
          <a:xfrm rot="2673160">
            <a:off x="2697520" y="4837073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Прямоугольник 18"/>
          <p:cNvSpPr/>
          <p:nvPr/>
        </p:nvSpPr>
        <p:spPr>
          <a:xfrm rot="18950903">
            <a:off x="2643176" y="468507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Прямоугольник 19"/>
          <p:cNvSpPr/>
          <p:nvPr/>
        </p:nvSpPr>
        <p:spPr>
          <a:xfrm rot="2673160">
            <a:off x="2577915" y="472143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Прямоугольник 20"/>
          <p:cNvSpPr/>
          <p:nvPr/>
        </p:nvSpPr>
        <p:spPr>
          <a:xfrm rot="18950903">
            <a:off x="2528206" y="457010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Прямоугольник 21"/>
          <p:cNvSpPr/>
          <p:nvPr/>
        </p:nvSpPr>
        <p:spPr>
          <a:xfrm rot="2673160">
            <a:off x="2462944" y="460646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Скругленный прямоугольник 6"/>
          <p:cNvSpPr/>
          <p:nvPr/>
        </p:nvSpPr>
        <p:spPr>
          <a:xfrm rot="2493925">
            <a:off x="2462500" y="4631037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Полилиния 26"/>
          <p:cNvSpPr/>
          <p:nvPr/>
        </p:nvSpPr>
        <p:spPr>
          <a:xfrm>
            <a:off x="3032584" y="3718385"/>
            <a:ext cx="1276460" cy="1045878"/>
          </a:xfrm>
          <a:custGeom>
            <a:avLst/>
            <a:gdLst>
              <a:gd name="connsiteX0" fmla="*/ 1701947 w 1701947"/>
              <a:gd name="connsiteY0" fmla="*/ 10570 h 1394504"/>
              <a:gd name="connsiteX1" fmla="*/ 1612093 w 1701947"/>
              <a:gd name="connsiteY1" fmla="*/ 5285 h 1394504"/>
              <a:gd name="connsiteX2" fmla="*/ 1479954 w 1701947"/>
              <a:gd name="connsiteY2" fmla="*/ 42283 h 1394504"/>
              <a:gd name="connsiteX3" fmla="*/ 1469383 w 1701947"/>
              <a:gd name="connsiteY3" fmla="*/ 195564 h 1394504"/>
              <a:gd name="connsiteX4" fmla="*/ 1390100 w 1701947"/>
              <a:gd name="connsiteY4" fmla="*/ 401701 h 1394504"/>
              <a:gd name="connsiteX5" fmla="*/ 1310816 w 1701947"/>
              <a:gd name="connsiteY5" fmla="*/ 665978 h 1394504"/>
              <a:gd name="connsiteX6" fmla="*/ 1189249 w 1701947"/>
              <a:gd name="connsiteY6" fmla="*/ 1125821 h 1394504"/>
              <a:gd name="connsiteX7" fmla="*/ 1131108 w 1701947"/>
              <a:gd name="connsiteY7" fmla="*/ 1353100 h 1394504"/>
              <a:gd name="connsiteX8" fmla="*/ 512698 w 1701947"/>
              <a:gd name="connsiteY8" fmla="*/ 1374242 h 1394504"/>
              <a:gd name="connsiteX9" fmla="*/ 221993 w 1701947"/>
              <a:gd name="connsiteY9" fmla="*/ 1305530 h 1394504"/>
              <a:gd name="connsiteX10" fmla="*/ 0 w 1701947"/>
              <a:gd name="connsiteY10" fmla="*/ 1252674 h 1394504"/>
              <a:gd name="connsiteX11" fmla="*/ 0 w 1701947"/>
              <a:gd name="connsiteY11" fmla="*/ 1252674 h 139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01947" h="1394504">
                <a:moveTo>
                  <a:pt x="1701947" y="10570"/>
                </a:moveTo>
                <a:cubicBezTo>
                  <a:pt x="1675519" y="5285"/>
                  <a:pt x="1649092" y="0"/>
                  <a:pt x="1612093" y="5285"/>
                </a:cubicBezTo>
                <a:cubicBezTo>
                  <a:pt x="1575094" y="10570"/>
                  <a:pt x="1503739" y="10570"/>
                  <a:pt x="1479954" y="42283"/>
                </a:cubicBezTo>
                <a:cubicBezTo>
                  <a:pt x="1456169" y="73996"/>
                  <a:pt x="1484359" y="135661"/>
                  <a:pt x="1469383" y="195564"/>
                </a:cubicBezTo>
                <a:cubicBezTo>
                  <a:pt x="1454407" y="255467"/>
                  <a:pt x="1416528" y="323299"/>
                  <a:pt x="1390100" y="401701"/>
                </a:cubicBezTo>
                <a:cubicBezTo>
                  <a:pt x="1363672" y="480103"/>
                  <a:pt x="1344291" y="545292"/>
                  <a:pt x="1310816" y="665978"/>
                </a:cubicBezTo>
                <a:cubicBezTo>
                  <a:pt x="1277341" y="786664"/>
                  <a:pt x="1219200" y="1011301"/>
                  <a:pt x="1189249" y="1125821"/>
                </a:cubicBezTo>
                <a:cubicBezTo>
                  <a:pt x="1159298" y="1240341"/>
                  <a:pt x="1243867" y="1311697"/>
                  <a:pt x="1131108" y="1353100"/>
                </a:cubicBezTo>
                <a:cubicBezTo>
                  <a:pt x="1018350" y="1394504"/>
                  <a:pt x="664217" y="1382170"/>
                  <a:pt x="512698" y="1374242"/>
                </a:cubicBezTo>
                <a:cubicBezTo>
                  <a:pt x="361179" y="1366314"/>
                  <a:pt x="221993" y="1305530"/>
                  <a:pt x="221993" y="1305530"/>
                </a:cubicBezTo>
                <a:lnTo>
                  <a:pt x="0" y="1252674"/>
                </a:lnTo>
                <a:lnTo>
                  <a:pt x="0" y="1252674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n w="76200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860569">
            <a:off x="2939997" y="460384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Прямоугольник 28"/>
          <p:cNvSpPr/>
          <p:nvPr/>
        </p:nvSpPr>
        <p:spPr>
          <a:xfrm rot="6077231">
            <a:off x="4276466" y="3681170"/>
            <a:ext cx="59040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Прямоугольник 34"/>
          <p:cNvSpPr/>
          <p:nvPr/>
        </p:nvSpPr>
        <p:spPr>
          <a:xfrm rot="18209635">
            <a:off x="3823074" y="3515710"/>
            <a:ext cx="59588" cy="34289"/>
          </a:xfrm>
          <a:prstGeom prst="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Прямоугольник 35"/>
          <p:cNvSpPr/>
          <p:nvPr/>
        </p:nvSpPr>
        <p:spPr>
          <a:xfrm rot="19322168">
            <a:off x="3707377" y="3403542"/>
            <a:ext cx="85723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Прямоугольник 36"/>
          <p:cNvSpPr/>
          <p:nvPr/>
        </p:nvSpPr>
        <p:spPr>
          <a:xfrm rot="20737600">
            <a:off x="3428576" y="2940997"/>
            <a:ext cx="79835" cy="3428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Полилиния 40"/>
          <p:cNvSpPr/>
          <p:nvPr/>
        </p:nvSpPr>
        <p:spPr>
          <a:xfrm>
            <a:off x="4174332" y="3236055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Стрелка вправо 41"/>
          <p:cNvSpPr/>
          <p:nvPr/>
        </p:nvSpPr>
        <p:spPr>
          <a:xfrm rot="653346">
            <a:off x="3100848" y="4666219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Полилиния 42"/>
          <p:cNvSpPr/>
          <p:nvPr/>
        </p:nvSpPr>
        <p:spPr>
          <a:xfrm>
            <a:off x="2806749" y="3545508"/>
            <a:ext cx="1030024" cy="1362332"/>
          </a:xfrm>
          <a:custGeom>
            <a:avLst/>
            <a:gdLst>
              <a:gd name="connsiteX0" fmla="*/ 1348652 w 1348652"/>
              <a:gd name="connsiteY0" fmla="*/ 0 h 1756424"/>
              <a:gd name="connsiteX1" fmla="*/ 1281572 w 1348652"/>
              <a:gd name="connsiteY1" fmla="*/ 120037 h 1756424"/>
              <a:gd name="connsiteX2" fmla="*/ 1129761 w 1348652"/>
              <a:gd name="connsiteY2" fmla="*/ 257726 h 1756424"/>
              <a:gd name="connsiteX3" fmla="*/ 1045029 w 1348652"/>
              <a:gd name="connsiteY3" fmla="*/ 469556 h 1756424"/>
              <a:gd name="connsiteX4" fmla="*/ 864973 w 1348652"/>
              <a:gd name="connsiteY4" fmla="*/ 628429 h 1756424"/>
              <a:gd name="connsiteX5" fmla="*/ 843790 w 1348652"/>
              <a:gd name="connsiteY5" fmla="*/ 790832 h 1756424"/>
              <a:gd name="connsiteX6" fmla="*/ 656673 w 1348652"/>
              <a:gd name="connsiteY6" fmla="*/ 886156 h 1756424"/>
              <a:gd name="connsiteX7" fmla="*/ 642551 w 1348652"/>
              <a:gd name="connsiteY7" fmla="*/ 1313346 h 1756424"/>
              <a:gd name="connsiteX8" fmla="*/ 504862 w 1348652"/>
              <a:gd name="connsiteY8" fmla="*/ 1684049 h 1756424"/>
              <a:gd name="connsiteX9" fmla="*/ 0 w 1348652"/>
              <a:gd name="connsiteY9" fmla="*/ 1747598 h 175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8652" h="1756424">
                <a:moveTo>
                  <a:pt x="1348652" y="0"/>
                </a:moveTo>
                <a:cubicBezTo>
                  <a:pt x="1333353" y="38541"/>
                  <a:pt x="1318054" y="77083"/>
                  <a:pt x="1281572" y="120037"/>
                </a:cubicBezTo>
                <a:cubicBezTo>
                  <a:pt x="1245090" y="162991"/>
                  <a:pt x="1169185" y="199473"/>
                  <a:pt x="1129761" y="257726"/>
                </a:cubicBezTo>
                <a:cubicBezTo>
                  <a:pt x="1090337" y="315979"/>
                  <a:pt x="1089160" y="407772"/>
                  <a:pt x="1045029" y="469556"/>
                </a:cubicBezTo>
                <a:cubicBezTo>
                  <a:pt x="1000898" y="531340"/>
                  <a:pt x="898513" y="574883"/>
                  <a:pt x="864973" y="628429"/>
                </a:cubicBezTo>
                <a:cubicBezTo>
                  <a:pt x="831433" y="681975"/>
                  <a:pt x="878507" y="747878"/>
                  <a:pt x="843790" y="790832"/>
                </a:cubicBezTo>
                <a:cubicBezTo>
                  <a:pt x="809073" y="833787"/>
                  <a:pt x="690213" y="799070"/>
                  <a:pt x="656673" y="886156"/>
                </a:cubicBezTo>
                <a:cubicBezTo>
                  <a:pt x="623133" y="973242"/>
                  <a:pt x="667853" y="1180364"/>
                  <a:pt x="642551" y="1313346"/>
                </a:cubicBezTo>
                <a:cubicBezTo>
                  <a:pt x="617249" y="1446328"/>
                  <a:pt x="611954" y="1611674"/>
                  <a:pt x="504862" y="1684049"/>
                </a:cubicBezTo>
                <a:cubicBezTo>
                  <a:pt x="397770" y="1756424"/>
                  <a:pt x="198885" y="1752011"/>
                  <a:pt x="0" y="1747598"/>
                </a:cubicBezTo>
              </a:path>
            </a:pathLst>
          </a:custGeom>
          <a:noFill/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Стрелка вниз 43"/>
          <p:cNvSpPr/>
          <p:nvPr/>
        </p:nvSpPr>
        <p:spPr>
          <a:xfrm rot="4539799">
            <a:off x="3078841" y="4823556"/>
            <a:ext cx="34844" cy="123442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Полилиния 44"/>
          <p:cNvSpPr/>
          <p:nvPr/>
        </p:nvSpPr>
        <p:spPr>
          <a:xfrm rot="2799081">
            <a:off x="3895046" y="3004476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Полилиния 46"/>
          <p:cNvSpPr/>
          <p:nvPr/>
        </p:nvSpPr>
        <p:spPr>
          <a:xfrm>
            <a:off x="2919743" y="3408631"/>
            <a:ext cx="848762" cy="1127156"/>
          </a:xfrm>
          <a:custGeom>
            <a:avLst/>
            <a:gdLst>
              <a:gd name="connsiteX0" fmla="*/ 0 w 1131683"/>
              <a:gd name="connsiteY0" fmla="*/ 1502875 h 1502875"/>
              <a:gd name="connsiteX1" fmla="*/ 117695 w 1131683"/>
              <a:gd name="connsiteY1" fmla="*/ 1457608 h 1502875"/>
              <a:gd name="connsiteX2" fmla="*/ 45267 w 1131683"/>
              <a:gd name="connsiteY2" fmla="*/ 1258431 h 1502875"/>
              <a:gd name="connsiteX3" fmla="*/ 58848 w 1131683"/>
              <a:gd name="connsiteY3" fmla="*/ 1077362 h 1502875"/>
              <a:gd name="connsiteX4" fmla="*/ 267077 w 1131683"/>
              <a:gd name="connsiteY4" fmla="*/ 932507 h 1502875"/>
              <a:gd name="connsiteX5" fmla="*/ 280658 w 1131683"/>
              <a:gd name="connsiteY5" fmla="*/ 801231 h 1502875"/>
              <a:gd name="connsiteX6" fmla="*/ 511521 w 1131683"/>
              <a:gd name="connsiteY6" fmla="*/ 656376 h 1502875"/>
              <a:gd name="connsiteX7" fmla="*/ 602056 w 1131683"/>
              <a:gd name="connsiteY7" fmla="*/ 516047 h 1502875"/>
              <a:gd name="connsiteX8" fmla="*/ 783125 w 1131683"/>
              <a:gd name="connsiteY8" fmla="*/ 330451 h 1502875"/>
              <a:gd name="connsiteX9" fmla="*/ 896293 w 1131683"/>
              <a:gd name="connsiteY9" fmla="*/ 276130 h 1502875"/>
              <a:gd name="connsiteX10" fmla="*/ 982301 w 1131683"/>
              <a:gd name="connsiteY10" fmla="*/ 140328 h 1502875"/>
              <a:gd name="connsiteX11" fmla="*/ 1072836 w 1131683"/>
              <a:gd name="connsiteY11" fmla="*/ 36213 h 1502875"/>
              <a:gd name="connsiteX12" fmla="*/ 1131683 w 1131683"/>
              <a:gd name="connsiteY12" fmla="*/ 0 h 150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1683" h="1502875">
                <a:moveTo>
                  <a:pt x="0" y="1502875"/>
                </a:moveTo>
                <a:cubicBezTo>
                  <a:pt x="55075" y="1500612"/>
                  <a:pt x="110151" y="1498349"/>
                  <a:pt x="117695" y="1457608"/>
                </a:cubicBezTo>
                <a:cubicBezTo>
                  <a:pt x="125239" y="1416867"/>
                  <a:pt x="55075" y="1321805"/>
                  <a:pt x="45267" y="1258431"/>
                </a:cubicBezTo>
                <a:cubicBezTo>
                  <a:pt x="35459" y="1195057"/>
                  <a:pt x="21880" y="1131683"/>
                  <a:pt x="58848" y="1077362"/>
                </a:cubicBezTo>
                <a:cubicBezTo>
                  <a:pt x="95816" y="1023041"/>
                  <a:pt x="230109" y="978529"/>
                  <a:pt x="267077" y="932507"/>
                </a:cubicBezTo>
                <a:cubicBezTo>
                  <a:pt x="304045" y="886485"/>
                  <a:pt x="239917" y="847253"/>
                  <a:pt x="280658" y="801231"/>
                </a:cubicBezTo>
                <a:cubicBezTo>
                  <a:pt x="321399" y="755209"/>
                  <a:pt x="457955" y="703907"/>
                  <a:pt x="511521" y="656376"/>
                </a:cubicBezTo>
                <a:cubicBezTo>
                  <a:pt x="565087" y="608845"/>
                  <a:pt x="556789" y="570368"/>
                  <a:pt x="602056" y="516047"/>
                </a:cubicBezTo>
                <a:cubicBezTo>
                  <a:pt x="647323" y="461726"/>
                  <a:pt x="734086" y="370437"/>
                  <a:pt x="783125" y="330451"/>
                </a:cubicBezTo>
                <a:cubicBezTo>
                  <a:pt x="832164" y="290465"/>
                  <a:pt x="863097" y="307817"/>
                  <a:pt x="896293" y="276130"/>
                </a:cubicBezTo>
                <a:cubicBezTo>
                  <a:pt x="929489" y="244443"/>
                  <a:pt x="952877" y="180314"/>
                  <a:pt x="982301" y="140328"/>
                </a:cubicBezTo>
                <a:cubicBezTo>
                  <a:pt x="1011725" y="100342"/>
                  <a:pt x="1047939" y="59601"/>
                  <a:pt x="1072836" y="36213"/>
                </a:cubicBezTo>
                <a:cubicBezTo>
                  <a:pt x="1097733" y="12825"/>
                  <a:pt x="1114708" y="6412"/>
                  <a:pt x="1131683" y="0"/>
                </a:cubicBez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Стрелка вправо 47"/>
          <p:cNvSpPr/>
          <p:nvPr/>
        </p:nvSpPr>
        <p:spPr>
          <a:xfrm rot="14690469">
            <a:off x="2919777" y="4373113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Полилиния 48"/>
          <p:cNvSpPr/>
          <p:nvPr/>
        </p:nvSpPr>
        <p:spPr>
          <a:xfrm>
            <a:off x="2480650" y="2970669"/>
            <a:ext cx="1077362" cy="1833893"/>
          </a:xfrm>
          <a:custGeom>
            <a:avLst/>
            <a:gdLst>
              <a:gd name="connsiteX0" fmla="*/ 1246360 w 1413095"/>
              <a:gd name="connsiteY0" fmla="*/ 0 h 2427084"/>
              <a:gd name="connsiteX1" fmla="*/ 1404796 w 1413095"/>
              <a:gd name="connsiteY1" fmla="*/ 140329 h 2427084"/>
              <a:gd name="connsiteX2" fmla="*/ 1296154 w 1413095"/>
              <a:gd name="connsiteY2" fmla="*/ 267077 h 2427084"/>
              <a:gd name="connsiteX3" fmla="*/ 1182986 w 1413095"/>
              <a:gd name="connsiteY3" fmla="*/ 307818 h 2427084"/>
              <a:gd name="connsiteX4" fmla="*/ 1119612 w 1413095"/>
              <a:gd name="connsiteY4" fmla="*/ 393826 h 2427084"/>
              <a:gd name="connsiteX5" fmla="*/ 789160 w 1413095"/>
              <a:gd name="connsiteY5" fmla="*/ 502467 h 2427084"/>
              <a:gd name="connsiteX6" fmla="*/ 603564 w 1413095"/>
              <a:gd name="connsiteY6" fmla="*/ 602055 h 2427084"/>
              <a:gd name="connsiteX7" fmla="*/ 313853 w 1413095"/>
              <a:gd name="connsiteY7" fmla="*/ 719751 h 2427084"/>
              <a:gd name="connsiteX8" fmla="*/ 33196 w 1413095"/>
              <a:gd name="connsiteY8" fmla="*/ 878186 h 2427084"/>
              <a:gd name="connsiteX9" fmla="*/ 114677 w 1413095"/>
              <a:gd name="connsiteY9" fmla="*/ 1380653 h 2427084"/>
              <a:gd name="connsiteX10" fmla="*/ 273113 w 1413095"/>
              <a:gd name="connsiteY10" fmla="*/ 1661311 h 2427084"/>
              <a:gd name="connsiteX11" fmla="*/ 87517 w 1413095"/>
              <a:gd name="connsiteY11" fmla="*/ 1851434 h 2427084"/>
              <a:gd name="connsiteX12" fmla="*/ 309326 w 1413095"/>
              <a:gd name="connsiteY12" fmla="*/ 2118511 h 2427084"/>
              <a:gd name="connsiteX13" fmla="*/ 436075 w 1413095"/>
              <a:gd name="connsiteY13" fmla="*/ 2245259 h 2427084"/>
              <a:gd name="connsiteX14" fmla="*/ 404388 w 1413095"/>
              <a:gd name="connsiteY14" fmla="*/ 2313160 h 2427084"/>
              <a:gd name="connsiteX15" fmla="*/ 277639 w 1413095"/>
              <a:gd name="connsiteY15" fmla="*/ 2412749 h 2427084"/>
              <a:gd name="connsiteX16" fmla="*/ 259532 w 1413095"/>
              <a:gd name="connsiteY16" fmla="*/ 2399168 h 242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3095" h="2427084">
                <a:moveTo>
                  <a:pt x="1246360" y="0"/>
                </a:moveTo>
                <a:cubicBezTo>
                  <a:pt x="1321428" y="47908"/>
                  <a:pt x="1396497" y="95816"/>
                  <a:pt x="1404796" y="140329"/>
                </a:cubicBezTo>
                <a:cubicBezTo>
                  <a:pt x="1413095" y="184842"/>
                  <a:pt x="1333122" y="239162"/>
                  <a:pt x="1296154" y="267077"/>
                </a:cubicBezTo>
                <a:cubicBezTo>
                  <a:pt x="1259186" y="294992"/>
                  <a:pt x="1212410" y="286693"/>
                  <a:pt x="1182986" y="307818"/>
                </a:cubicBezTo>
                <a:cubicBezTo>
                  <a:pt x="1153562" y="328943"/>
                  <a:pt x="1185250" y="361385"/>
                  <a:pt x="1119612" y="393826"/>
                </a:cubicBezTo>
                <a:cubicBezTo>
                  <a:pt x="1053974" y="426267"/>
                  <a:pt x="875168" y="467762"/>
                  <a:pt x="789160" y="502467"/>
                </a:cubicBezTo>
                <a:cubicBezTo>
                  <a:pt x="703152" y="537172"/>
                  <a:pt x="682782" y="565841"/>
                  <a:pt x="603564" y="602055"/>
                </a:cubicBezTo>
                <a:cubicBezTo>
                  <a:pt x="524346" y="638269"/>
                  <a:pt x="408914" y="673729"/>
                  <a:pt x="313853" y="719751"/>
                </a:cubicBezTo>
                <a:cubicBezTo>
                  <a:pt x="218792" y="765773"/>
                  <a:pt x="66392" y="768036"/>
                  <a:pt x="33196" y="878186"/>
                </a:cubicBezTo>
                <a:cubicBezTo>
                  <a:pt x="0" y="988336"/>
                  <a:pt x="74691" y="1250132"/>
                  <a:pt x="114677" y="1380653"/>
                </a:cubicBezTo>
                <a:cubicBezTo>
                  <a:pt x="154663" y="1511174"/>
                  <a:pt x="277640" y="1582848"/>
                  <a:pt x="273113" y="1661311"/>
                </a:cubicBezTo>
                <a:cubicBezTo>
                  <a:pt x="268586" y="1739774"/>
                  <a:pt x="81482" y="1775234"/>
                  <a:pt x="87517" y="1851434"/>
                </a:cubicBezTo>
                <a:cubicBezTo>
                  <a:pt x="93552" y="1927634"/>
                  <a:pt x="251233" y="2052874"/>
                  <a:pt x="309326" y="2118511"/>
                </a:cubicBezTo>
                <a:cubicBezTo>
                  <a:pt x="367419" y="2184148"/>
                  <a:pt x="420231" y="2212818"/>
                  <a:pt x="436075" y="2245259"/>
                </a:cubicBezTo>
                <a:cubicBezTo>
                  <a:pt x="451919" y="2277701"/>
                  <a:pt x="430794" y="2285245"/>
                  <a:pt x="404388" y="2313160"/>
                </a:cubicBezTo>
                <a:cubicBezTo>
                  <a:pt x="377982" y="2341075"/>
                  <a:pt x="301782" y="2398414"/>
                  <a:pt x="277639" y="2412749"/>
                </a:cubicBezTo>
                <a:cubicBezTo>
                  <a:pt x="253496" y="2427084"/>
                  <a:pt x="259532" y="2399168"/>
                  <a:pt x="259532" y="2399168"/>
                </a:cubicBezTo>
              </a:path>
            </a:pathLst>
          </a:cu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Стрелка вниз 49"/>
          <p:cNvSpPr/>
          <p:nvPr/>
        </p:nvSpPr>
        <p:spPr>
          <a:xfrm rot="20903733">
            <a:off x="2496560" y="3740872"/>
            <a:ext cx="44600" cy="158354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Прямоугольник 50"/>
          <p:cNvSpPr/>
          <p:nvPr/>
        </p:nvSpPr>
        <p:spPr>
          <a:xfrm>
            <a:off x="2040952" y="2701277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Скругленный прямоугольник 55"/>
          <p:cNvSpPr/>
          <p:nvPr/>
        </p:nvSpPr>
        <p:spPr>
          <a:xfrm rot="5400000">
            <a:off x="1713364" y="2527594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Прямоугольник 63"/>
          <p:cNvSpPr/>
          <p:nvPr/>
        </p:nvSpPr>
        <p:spPr>
          <a:xfrm rot="5509666">
            <a:off x="2032327" y="2704766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Прямоугольник 65"/>
          <p:cNvSpPr/>
          <p:nvPr/>
        </p:nvSpPr>
        <p:spPr>
          <a:xfrm>
            <a:off x="2036418" y="252358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Прямоугольник 66"/>
          <p:cNvSpPr/>
          <p:nvPr/>
        </p:nvSpPr>
        <p:spPr>
          <a:xfrm rot="5509666">
            <a:off x="2027793" y="2527075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Прямоугольник 67"/>
          <p:cNvSpPr/>
          <p:nvPr/>
        </p:nvSpPr>
        <p:spPr>
          <a:xfrm>
            <a:off x="2042070" y="235608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Прямоугольник 68"/>
          <p:cNvSpPr/>
          <p:nvPr/>
        </p:nvSpPr>
        <p:spPr>
          <a:xfrm rot="5509666">
            <a:off x="2033445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Прямоугольник 70"/>
          <p:cNvSpPr/>
          <p:nvPr/>
        </p:nvSpPr>
        <p:spPr>
          <a:xfrm>
            <a:off x="1781774" y="270013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Прямоугольник 71"/>
          <p:cNvSpPr/>
          <p:nvPr/>
        </p:nvSpPr>
        <p:spPr>
          <a:xfrm rot="5509666">
            <a:off x="1705244" y="269683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Прямоугольник 72"/>
          <p:cNvSpPr/>
          <p:nvPr/>
        </p:nvSpPr>
        <p:spPr>
          <a:xfrm>
            <a:off x="1777240" y="254281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Прямоугольник 73"/>
          <p:cNvSpPr/>
          <p:nvPr/>
        </p:nvSpPr>
        <p:spPr>
          <a:xfrm rot="5509666">
            <a:off x="1700711" y="253951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Прямоугольник 74"/>
          <p:cNvSpPr/>
          <p:nvPr/>
        </p:nvSpPr>
        <p:spPr>
          <a:xfrm>
            <a:off x="1777240" y="236287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Прямоугольник 75"/>
          <p:cNvSpPr/>
          <p:nvPr/>
        </p:nvSpPr>
        <p:spPr>
          <a:xfrm rot="5509666">
            <a:off x="1700711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Скругленный прямоугольник 69"/>
          <p:cNvSpPr/>
          <p:nvPr/>
        </p:nvSpPr>
        <p:spPr>
          <a:xfrm rot="5400000">
            <a:off x="1590011" y="2533253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0" y="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RE4 manifold positions</a:t>
            </a:r>
            <a:endParaRPr lang="en-GB" sz="24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611560" y="2355726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#2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19672" y="458797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#3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55776" y="339502"/>
            <a:ext cx="109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001829" y="4656110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#4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20272" y="242773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#5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292080" y="339502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#6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99592" y="4809315"/>
            <a:ext cx="223224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92928" y="2600953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1835696" y="555526"/>
            <a:ext cx="201622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 channels per 1 chambers</a:t>
            </a:r>
            <a:endParaRPr lang="en-GB" sz="12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7060721" y="2695844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010456" y="4854605"/>
            <a:ext cx="187391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5195258" y="558651"/>
            <a:ext cx="211304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 channels per 1 chambers</a:t>
            </a:r>
            <a:endParaRPr lang="en-GB" sz="1200" b="1" dirty="0"/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1601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588224" y="2283718"/>
            <a:ext cx="4320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32431">
            <a:off x="5711175" y="4249729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</Words>
  <Application>Microsoft Office PowerPoint</Application>
  <PresentationFormat>On-screen Show (16:9)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Тема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Ian Crotty</cp:lastModifiedBy>
  <cp:revision>1</cp:revision>
  <dcterms:created xsi:type="dcterms:W3CDTF">2017-06-15T18:34:45Z</dcterms:created>
  <dcterms:modified xsi:type="dcterms:W3CDTF">2017-06-16T07:43:29Z</dcterms:modified>
</cp:coreProperties>
</file>