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93EA-80C1-4A64-99BC-5C85DB0DBDC9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22A-B0D5-4CCF-896B-A5B5F257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27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93EA-80C1-4A64-99BC-5C85DB0DBDC9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22A-B0D5-4CCF-896B-A5B5F257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9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93EA-80C1-4A64-99BC-5C85DB0DBDC9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22A-B0D5-4CCF-896B-A5B5F257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76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93EA-80C1-4A64-99BC-5C85DB0DBDC9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22A-B0D5-4CCF-896B-A5B5F257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3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93EA-80C1-4A64-99BC-5C85DB0DBDC9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22A-B0D5-4CCF-896B-A5B5F257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58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93EA-80C1-4A64-99BC-5C85DB0DBDC9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22A-B0D5-4CCF-896B-A5B5F257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86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93EA-80C1-4A64-99BC-5C85DB0DBDC9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22A-B0D5-4CCF-896B-A5B5F257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08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93EA-80C1-4A64-99BC-5C85DB0DBDC9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22A-B0D5-4CCF-896B-A5B5F257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93EA-80C1-4A64-99BC-5C85DB0DBDC9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22A-B0D5-4CCF-896B-A5B5F257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6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93EA-80C1-4A64-99BC-5C85DB0DBDC9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22A-B0D5-4CCF-896B-A5B5F257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25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93EA-80C1-4A64-99BC-5C85DB0DBDC9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22A-B0D5-4CCF-896B-A5B5F257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4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93EA-80C1-4A64-99BC-5C85DB0DBDC9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022A-B0D5-4CCF-896B-A5B5F257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69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Volume Survey for RE3/1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Elena and Ian</a:t>
            </a:r>
          </a:p>
          <a:p>
            <a:r>
              <a:rPr lang="en-GB" dirty="0" smtClean="0"/>
              <a:t>16 Jan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01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 methods to check the Volume “Z”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Integration office official drawings</a:t>
            </a:r>
          </a:p>
          <a:p>
            <a:r>
              <a:rPr lang="en-GB" dirty="0" smtClean="0"/>
              <a:t>Survey using laser scanner and laser tracker</a:t>
            </a:r>
          </a:p>
          <a:p>
            <a:r>
              <a:rPr lang="en-GB" dirty="0" smtClean="0"/>
              <a:t>Manual measurement</a:t>
            </a:r>
          </a:p>
          <a:p>
            <a:r>
              <a:rPr lang="en-GB" dirty="0" smtClean="0"/>
              <a:t>IR sensors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4 Periods possibly available, 2 used , 19 Dec 2016 and 10 Jan 2017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52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RE3/1			OI office drawing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parameters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27648" y="256490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 Outer = 3302</a:t>
            </a:r>
          </a:p>
          <a:p>
            <a:r>
              <a:rPr lang="en-GB" dirty="0"/>
              <a:t>R Inner = 1526</a:t>
            </a:r>
          </a:p>
          <a:p>
            <a:r>
              <a:rPr lang="en-GB" dirty="0"/>
              <a:t>Delta     = 1776</a:t>
            </a:r>
            <a:endParaRPr lang="en-GB" dirty="0"/>
          </a:p>
        </p:txBody>
      </p:sp>
      <p:pic>
        <p:nvPicPr>
          <p:cNvPr id="5123" name="Picture 3" descr="G:\Websites\p\project-cms-rpc-endcap\RPC\UpscopeHighEta\RPCDevelopements\RE31and41\RE31\Drawings\BokiParameters24May2016\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1" r="19427"/>
          <a:stretch/>
        </p:blipFill>
        <p:spPr bwMode="auto">
          <a:xfrm>
            <a:off x="5663953" y="1556793"/>
            <a:ext cx="4421173" cy="431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655840" y="2132860"/>
            <a:ext cx="2880320" cy="64806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</p:cNvCxnSpPr>
          <p:nvPr/>
        </p:nvCxnSpPr>
        <p:spPr>
          <a:xfrm>
            <a:off x="4655840" y="3026570"/>
            <a:ext cx="3168352" cy="1698575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46808" y="3713754"/>
            <a:ext cx="2448272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area has to be studied and an envelope produced and agreed with Integration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149599" y="5530632"/>
            <a:ext cx="230909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Simple presentation of the area with errors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11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Laser Scanner, first time on a scissor lift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46" y="1554890"/>
            <a:ext cx="6928022" cy="5196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77449" y="3808378"/>
            <a:ext cx="168051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Results to 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6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8618"/>
            <a:ext cx="4869873" cy="6493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CSCs are not flat.</a:t>
            </a:r>
            <a:br>
              <a:rPr lang="en-GB" dirty="0" smtClean="0"/>
            </a:br>
            <a:r>
              <a:rPr lang="en-GB" dirty="0" smtClean="0"/>
              <a:t>complicate </a:t>
            </a:r>
            <a:br>
              <a:rPr lang="en-GB" dirty="0" smtClean="0"/>
            </a:br>
            <a:r>
              <a:rPr lang="en-GB" dirty="0" smtClean="0"/>
              <a:t>understanding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49055" y="3427402"/>
            <a:ext cx="318654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Front End covers at different heights</a:t>
            </a:r>
            <a:endParaRPr lang="en-GB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5435600" y="1326528"/>
            <a:ext cx="4294909" cy="2424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5435600" y="3750568"/>
            <a:ext cx="4216400" cy="779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 flipV="1">
            <a:off x="5435600" y="3620655"/>
            <a:ext cx="2027382" cy="1299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2691" y="2547342"/>
            <a:ext cx="250305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Cables over edge of chamber cover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405745" y="1143362"/>
            <a:ext cx="3860800" cy="16974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6" y="4703618"/>
            <a:ext cx="2604655" cy="1953491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18" idx="3"/>
          </p:cNvCxnSpPr>
          <p:nvPr/>
        </p:nvCxnSpPr>
        <p:spPr>
          <a:xfrm flipV="1">
            <a:off x="2890981" y="5070764"/>
            <a:ext cx="6973455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71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Manual measurement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b="12177"/>
          <a:stretch/>
        </p:blipFill>
        <p:spPr>
          <a:xfrm>
            <a:off x="5308601" y="2336068"/>
            <a:ext cx="3971636" cy="3297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7" y="2255982"/>
            <a:ext cx="4867564" cy="3650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1273" y="525377"/>
            <a:ext cx="309418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Radiation dose is monitored. Not a “</a:t>
            </a:r>
            <a:r>
              <a:rPr lang="en-GB" dirty="0"/>
              <a:t>C</a:t>
            </a:r>
            <a:r>
              <a:rPr lang="en-GB" dirty="0" smtClean="0"/>
              <a:t>ontrolled Zone”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30972" y="1913628"/>
            <a:ext cx="3222035" cy="241652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433455" y="3038764"/>
            <a:ext cx="4017818" cy="166254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82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 sensors Jan 2017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16" y="1477817"/>
            <a:ext cx="7075055" cy="5306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3309" y="1712414"/>
            <a:ext cx="180109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IR sensors with individual shielded cable </a:t>
            </a:r>
            <a:endParaRPr lang="en-GB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3454400" y="2044196"/>
            <a:ext cx="2078182" cy="1298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3454400" y="2174079"/>
            <a:ext cx="3870036" cy="8151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19055" y="2168368"/>
            <a:ext cx="6446981" cy="5425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54400" y="2174079"/>
            <a:ext cx="5902036" cy="15092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54400" y="2168368"/>
            <a:ext cx="5357091" cy="29578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3" y="3647275"/>
            <a:ext cx="3925684" cy="29442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59222" y="3277943"/>
            <a:ext cx="163637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Target areas</a:t>
            </a:r>
            <a:endParaRPr lang="en-GB" dirty="0"/>
          </a:p>
        </p:txBody>
      </p:sp>
      <p:sp>
        <p:nvSpPr>
          <p:cNvPr id="28" name="Quad Arrow 27"/>
          <p:cNvSpPr/>
          <p:nvPr/>
        </p:nvSpPr>
        <p:spPr>
          <a:xfrm>
            <a:off x="1077518" y="5520734"/>
            <a:ext cx="181704" cy="166255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Quad Arrow 28"/>
          <p:cNvSpPr/>
          <p:nvPr/>
        </p:nvSpPr>
        <p:spPr>
          <a:xfrm>
            <a:off x="1405409" y="5860473"/>
            <a:ext cx="181704" cy="166255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Quad Arrow 29"/>
          <p:cNvSpPr/>
          <p:nvPr/>
        </p:nvSpPr>
        <p:spPr>
          <a:xfrm>
            <a:off x="1761009" y="6234546"/>
            <a:ext cx="181704" cy="166255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Quad Arrow 30"/>
          <p:cNvSpPr/>
          <p:nvPr/>
        </p:nvSpPr>
        <p:spPr>
          <a:xfrm>
            <a:off x="2870966" y="4426076"/>
            <a:ext cx="181704" cy="166255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Quad Arrow 31"/>
          <p:cNvSpPr/>
          <p:nvPr/>
        </p:nvSpPr>
        <p:spPr>
          <a:xfrm>
            <a:off x="2209003" y="5036278"/>
            <a:ext cx="181704" cy="166255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Quad Arrow 32"/>
          <p:cNvSpPr/>
          <p:nvPr/>
        </p:nvSpPr>
        <p:spPr>
          <a:xfrm>
            <a:off x="2606168" y="3406218"/>
            <a:ext cx="181704" cy="166255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31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Will be getting feed back from survey team soon.</a:t>
            </a:r>
          </a:p>
          <a:p>
            <a:r>
              <a:rPr lang="en-GB" dirty="0" smtClean="0"/>
              <a:t>Manual measurements will allow </a:t>
            </a:r>
            <a:r>
              <a:rPr lang="en-GB" dirty="0"/>
              <a:t>E</a:t>
            </a:r>
            <a:r>
              <a:rPr lang="en-GB" dirty="0" smtClean="0"/>
              <a:t>lena to make accurate model of CSC and interface volume</a:t>
            </a:r>
          </a:p>
          <a:p>
            <a:r>
              <a:rPr lang="en-GB" dirty="0" smtClean="0"/>
              <a:t>IR sensors installed. To be read out asap. Although the discs are not locked we should obtain an understanding of the CSC topology.</a:t>
            </a:r>
          </a:p>
          <a:p>
            <a:r>
              <a:rPr lang="en-GB" dirty="0" smtClean="0"/>
              <a:t>Alignment sensors volume to be modelled.</a:t>
            </a:r>
          </a:p>
          <a:p>
            <a:r>
              <a:rPr lang="en-GB" dirty="0" smtClean="0"/>
              <a:t>IR sensor will be checked for operation in “B” field, to be used in end EYETS if confirmed/calibrated and </a:t>
            </a:r>
            <a:r>
              <a:rPr lang="en-GB" smtClean="0"/>
              <a:t>modified readout.</a:t>
            </a:r>
            <a:endParaRPr lang="en-GB" dirty="0" smtClean="0"/>
          </a:p>
          <a:p>
            <a:r>
              <a:rPr lang="en-GB" dirty="0" smtClean="0"/>
              <a:t>Dose is kept to a minimum , ALARA policy, think before you go.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938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236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Volume Survey for RE3/1</vt:lpstr>
      <vt:lpstr>4 methods to check the Volume “Z” </vt:lpstr>
      <vt:lpstr>RE3/1   OI office drawing</vt:lpstr>
      <vt:lpstr>Laser Scanner, first time on a scissor lift</vt:lpstr>
      <vt:lpstr>CSCs are not flat. complicate  understanding</vt:lpstr>
      <vt:lpstr>Manual measurement</vt:lpstr>
      <vt:lpstr>IR sensors Jan 2017</vt:lpstr>
      <vt:lpstr>Conclusion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 for RE3/1</dc:title>
  <dc:creator>Ian Crotty</dc:creator>
  <cp:lastModifiedBy>Ian Crotty</cp:lastModifiedBy>
  <cp:revision>15</cp:revision>
  <dcterms:created xsi:type="dcterms:W3CDTF">2017-01-16T13:21:39Z</dcterms:created>
  <dcterms:modified xsi:type="dcterms:W3CDTF">2017-01-16T14:10:32Z</dcterms:modified>
</cp:coreProperties>
</file>