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104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BBA4F-42C2-415B-A1D8-C0236274923B}" type="datetimeFigureOut">
              <a:rPr lang="en-GB" smtClean="0"/>
              <a:t>07/06/2016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9478F-9157-419D-B1AA-46714901CF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20923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BBA4F-42C2-415B-A1D8-C0236274923B}" type="datetimeFigureOut">
              <a:rPr lang="en-GB" smtClean="0"/>
              <a:t>07/06/2016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9478F-9157-419D-B1AA-46714901CF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04644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BBA4F-42C2-415B-A1D8-C0236274923B}" type="datetimeFigureOut">
              <a:rPr lang="en-GB" smtClean="0"/>
              <a:t>07/06/2016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9478F-9157-419D-B1AA-46714901CF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12605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BBA4F-42C2-415B-A1D8-C0236274923B}" type="datetimeFigureOut">
              <a:rPr lang="en-GB" smtClean="0"/>
              <a:t>07/06/2016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9478F-9157-419D-B1AA-46714901CF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41358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BBA4F-42C2-415B-A1D8-C0236274923B}" type="datetimeFigureOut">
              <a:rPr lang="en-GB" smtClean="0"/>
              <a:t>07/06/2016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9478F-9157-419D-B1AA-46714901CF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705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BBA4F-42C2-415B-A1D8-C0236274923B}" type="datetimeFigureOut">
              <a:rPr lang="en-GB" smtClean="0"/>
              <a:t>07/06/2016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9478F-9157-419D-B1AA-46714901CF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95215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BBA4F-42C2-415B-A1D8-C0236274923B}" type="datetimeFigureOut">
              <a:rPr lang="en-GB" smtClean="0"/>
              <a:t>07/06/2016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9478F-9157-419D-B1AA-46714901CF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66587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BBA4F-42C2-415B-A1D8-C0236274923B}" type="datetimeFigureOut">
              <a:rPr lang="en-GB" smtClean="0"/>
              <a:t>07/06/2016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9478F-9157-419D-B1AA-46714901CF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24975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BBA4F-42C2-415B-A1D8-C0236274923B}" type="datetimeFigureOut">
              <a:rPr lang="en-GB" smtClean="0"/>
              <a:t>07/06/2016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9478F-9157-419D-B1AA-46714901CF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99278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BBA4F-42C2-415B-A1D8-C0236274923B}" type="datetimeFigureOut">
              <a:rPr lang="en-GB" smtClean="0"/>
              <a:t>07/06/2016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9478F-9157-419D-B1AA-46714901CF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09934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BBA4F-42C2-415B-A1D8-C0236274923B}" type="datetimeFigureOut">
              <a:rPr lang="en-GB" smtClean="0"/>
              <a:t>07/06/2016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9478F-9157-419D-B1AA-46714901CF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24284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CBBA4F-42C2-415B-A1D8-C0236274923B}" type="datetimeFigureOut">
              <a:rPr lang="en-GB" smtClean="0"/>
              <a:t>07/06/2016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19478F-9157-419D-B1AA-46714901CF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63749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Integration of RE3/1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3923928" y="4221088"/>
            <a:ext cx="18722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Ian </a:t>
            </a:r>
            <a:r>
              <a:rPr lang="en-GB" dirty="0" err="1" smtClean="0"/>
              <a:t>Crotty</a:t>
            </a:r>
            <a:r>
              <a:rPr lang="en-GB" dirty="0" smtClean="0"/>
              <a:t> 07.06.2016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760689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RE3/1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Basic parameters</a:t>
            </a:r>
          </a:p>
          <a:p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1403648" y="2564904"/>
            <a:ext cx="17281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prstClr val="black"/>
                </a:solidFill>
              </a:rPr>
              <a:t>R Outer = 3302</a:t>
            </a:r>
          </a:p>
          <a:p>
            <a:r>
              <a:rPr lang="en-GB" dirty="0">
                <a:solidFill>
                  <a:prstClr val="black"/>
                </a:solidFill>
              </a:rPr>
              <a:t>R Inner = 1526</a:t>
            </a:r>
          </a:p>
          <a:p>
            <a:r>
              <a:rPr lang="en-GB" dirty="0">
                <a:solidFill>
                  <a:prstClr val="black"/>
                </a:solidFill>
              </a:rPr>
              <a:t>Delta     = 1776</a:t>
            </a:r>
            <a:endParaRPr lang="en-GB" dirty="0">
              <a:solidFill>
                <a:prstClr val="black"/>
              </a:solidFill>
            </a:endParaRPr>
          </a:p>
        </p:txBody>
      </p:sp>
      <p:pic>
        <p:nvPicPr>
          <p:cNvPr id="5123" name="Picture 3" descr="G:\Websites\p\project-cms-rpc-endcap\RPC\UpscopeHighEta\RPCDevelopements\RE31and41\RE31\Drawings\BokiParameters24May2016\9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981" r="19427"/>
          <a:stretch/>
        </p:blipFill>
        <p:spPr bwMode="auto">
          <a:xfrm>
            <a:off x="4139952" y="1556792"/>
            <a:ext cx="4421173" cy="43139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Straight Arrow Connector 5"/>
          <p:cNvCxnSpPr/>
          <p:nvPr/>
        </p:nvCxnSpPr>
        <p:spPr>
          <a:xfrm flipV="1">
            <a:off x="3131840" y="2132859"/>
            <a:ext cx="2880320" cy="648069"/>
          </a:xfrm>
          <a:prstGeom prst="straightConnector1">
            <a:avLst/>
          </a:prstGeom>
          <a:ln w="25400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4" idx="3"/>
          </p:cNvCxnSpPr>
          <p:nvPr/>
        </p:nvCxnSpPr>
        <p:spPr>
          <a:xfrm>
            <a:off x="3131840" y="3026569"/>
            <a:ext cx="3168352" cy="1698575"/>
          </a:xfrm>
          <a:prstGeom prst="straightConnector1">
            <a:avLst/>
          </a:prstGeom>
          <a:ln w="25400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043608" y="4365104"/>
            <a:ext cx="2448272" cy="12241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prstClr val="black"/>
                </a:solidFill>
              </a:rPr>
              <a:t>This area has to be studied and an envelope produced and agreed with Integration</a:t>
            </a:r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10043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13" t="11173" r="1883" b="7605"/>
          <a:stretch/>
        </p:blipFill>
        <p:spPr bwMode="auto">
          <a:xfrm>
            <a:off x="971600" y="1844824"/>
            <a:ext cx="7504488" cy="36724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971600" y="476673"/>
            <a:ext cx="799288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RE3/1 VERY preliminary envelope with overlap. Integration office is verifying this proposal</a:t>
            </a:r>
            <a:endParaRPr lang="en-GB" sz="3200" dirty="0"/>
          </a:p>
        </p:txBody>
      </p:sp>
      <p:sp>
        <p:nvSpPr>
          <p:cNvPr id="5" name="TextBox 4"/>
          <p:cNvSpPr txBox="1"/>
          <p:nvPr/>
        </p:nvSpPr>
        <p:spPr>
          <a:xfrm rot="20814648">
            <a:off x="2727261" y="2556453"/>
            <a:ext cx="2805166" cy="1200329"/>
          </a:xfrm>
          <a:prstGeom prst="rect">
            <a:avLst/>
          </a:prstGeom>
          <a:solidFill>
            <a:schemeClr val="accent6">
              <a:lumMod val="75000"/>
              <a:alpha val="66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7200" dirty="0" smtClean="0"/>
              <a:t>DRAFT</a:t>
            </a:r>
            <a:endParaRPr lang="en-GB" sz="7200" dirty="0"/>
          </a:p>
        </p:txBody>
      </p:sp>
    </p:spTree>
    <p:extLst>
      <p:ext uri="{BB962C8B-B14F-4D97-AF65-F5344CB8AC3E}">
        <p14:creationId xmlns:p14="http://schemas.microsoft.com/office/powerpoint/2010/main" val="7316678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48</Words>
  <Application>Microsoft Office PowerPoint</Application>
  <PresentationFormat>On-screen Show (4:3)</PresentationFormat>
  <Paragraphs>10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Integration of RE3/1</vt:lpstr>
      <vt:lpstr>RE3/1</vt:lpstr>
      <vt:lpstr>PowerPoint Presentation</vt:lpstr>
    </vt:vector>
  </TitlesOfParts>
  <Company>CERN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Integration of RE3/1</dc:title>
  <dc:creator>Ian Crotty</dc:creator>
  <cp:lastModifiedBy>Ian Crotty</cp:lastModifiedBy>
  <cp:revision>3</cp:revision>
  <dcterms:created xsi:type="dcterms:W3CDTF">2016-06-07T08:45:50Z</dcterms:created>
  <dcterms:modified xsi:type="dcterms:W3CDTF">2016-06-07T08:56:19Z</dcterms:modified>
</cp:coreProperties>
</file>