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6" r:id="rId5"/>
    <p:sldId id="261" r:id="rId6"/>
    <p:sldId id="264" r:id="rId7"/>
    <p:sldId id="265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96584"/>
            <a:ext cx="4775622" cy="642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971663"/>
            <a:ext cx="6322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2339815"/>
            <a:ext cx="7920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ME3/1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835759"/>
            <a:ext cx="977455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 3/1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555839"/>
            <a:ext cx="97745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FEB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>
            <a:stCxn id="9" idx="3"/>
          </p:cNvCxnSpPr>
          <p:nvPr/>
        </p:nvCxnSpPr>
        <p:spPr>
          <a:xfrm flipV="1">
            <a:off x="1228975" y="1979775"/>
            <a:ext cx="462705" cy="4065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4016" y="3923991"/>
            <a:ext cx="977455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Neutron shield.</a:t>
            </a:r>
            <a:endParaRPr lang="en-GB" dirty="0"/>
          </a:p>
        </p:txBody>
      </p:sp>
      <p:cxnSp>
        <p:nvCxnSpPr>
          <p:cNvPr id="29" name="Прямая со стрелкой 28"/>
          <p:cNvCxnSpPr>
            <a:stCxn id="28" idx="3"/>
          </p:cNvCxnSpPr>
          <p:nvPr/>
        </p:nvCxnSpPr>
        <p:spPr>
          <a:xfrm>
            <a:off x="1121471" y="4247157"/>
            <a:ext cx="570209" cy="46892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915816" y="4725144"/>
            <a:ext cx="1296144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23528" y="4725144"/>
            <a:ext cx="1368152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971600" y="4725144"/>
            <a:ext cx="208823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03848" y="4437112"/>
            <a:ext cx="20882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670 mm </a:t>
            </a:r>
          </a:p>
          <a:p>
            <a:r>
              <a:rPr lang="en-GB" sz="1600" dirty="0" smtClean="0"/>
              <a:t>between YE2 and YE3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94566" y="0"/>
            <a:ext cx="2835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RPC RE3/1 chambers</a:t>
            </a:r>
            <a:endParaRPr lang="en-GB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7626993" y="683404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552" y="116632"/>
            <a:ext cx="2611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Cross section YE3 and YE2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467544" y="971663"/>
            <a:ext cx="6322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cxnSp>
        <p:nvCxnSpPr>
          <p:cNvPr id="67" name="Прямая со стрелкой 66"/>
          <p:cNvCxnSpPr>
            <a:stCxn id="21" idx="3"/>
          </p:cNvCxnSpPr>
          <p:nvPr/>
        </p:nvCxnSpPr>
        <p:spPr>
          <a:xfrm flipV="1">
            <a:off x="1156967" y="2699855"/>
            <a:ext cx="606721" cy="4065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1" idx="3"/>
          </p:cNvCxnSpPr>
          <p:nvPr/>
        </p:nvCxnSpPr>
        <p:spPr>
          <a:xfrm>
            <a:off x="1156967" y="2740505"/>
            <a:ext cx="606721" cy="1471518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709" y="567880"/>
            <a:ext cx="2771800" cy="4155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4" name="Прямая со стрелкой 93"/>
          <p:cNvCxnSpPr/>
          <p:nvPr/>
        </p:nvCxnSpPr>
        <p:spPr>
          <a:xfrm>
            <a:off x="6948264" y="479715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948264" y="4365104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596336" y="1412776"/>
            <a:ext cx="0" cy="345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588224" y="4941168"/>
            <a:ext cx="1944216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96 mm</a:t>
            </a:r>
          </a:p>
          <a:p>
            <a:r>
              <a:rPr lang="en-GB" sz="1100" b="1" dirty="0" smtClean="0"/>
              <a:t>between CSC (high electronics board) and </a:t>
            </a:r>
            <a:r>
              <a:rPr lang="en-GB" sz="1100" b="1" dirty="0" err="1" smtClean="0"/>
              <a:t>N.Sield</a:t>
            </a:r>
            <a:r>
              <a:rPr lang="en-GB" sz="1100" b="1" dirty="0" smtClean="0"/>
              <a:t>.</a:t>
            </a:r>
            <a:endParaRPr lang="en-GB" sz="11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157952" y="3050603"/>
            <a:ext cx="977455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FEB</a:t>
            </a:r>
            <a:endParaRPr lang="en-GB" b="1" dirty="0">
              <a:solidFill>
                <a:srgbClr val="7030A0"/>
              </a:solidFill>
            </a:endParaRPr>
          </a:p>
        </p:txBody>
      </p:sp>
      <p:cxnSp>
        <p:nvCxnSpPr>
          <p:cNvPr id="107" name="Прямая со стрелкой 106"/>
          <p:cNvCxnSpPr>
            <a:stCxn id="106" idx="3"/>
          </p:cNvCxnSpPr>
          <p:nvPr/>
        </p:nvCxnSpPr>
        <p:spPr>
          <a:xfrm flipV="1">
            <a:off x="6135407" y="2510866"/>
            <a:ext cx="833533" cy="724403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6" idx="3"/>
          </p:cNvCxnSpPr>
          <p:nvPr/>
        </p:nvCxnSpPr>
        <p:spPr>
          <a:xfrm>
            <a:off x="6135407" y="3235269"/>
            <a:ext cx="606721" cy="688722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6807161" y="116632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Principle scheme</a:t>
            </a:r>
            <a:endParaRPr lang="en-GB" dirty="0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7705804" y="1145071"/>
            <a:ext cx="592611" cy="871727"/>
          </a:xfrm>
          <a:prstGeom prst="line">
            <a:avLst/>
          </a:prstGeom>
          <a:ln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>
            <a:endCxn id="136" idx="1"/>
          </p:cNvCxnSpPr>
          <p:nvPr/>
        </p:nvCxnSpPr>
        <p:spPr>
          <a:xfrm flipV="1">
            <a:off x="1907704" y="2937166"/>
            <a:ext cx="1057618" cy="698793"/>
          </a:xfrm>
          <a:prstGeom prst="line">
            <a:avLst/>
          </a:prstGeom>
          <a:ln w="19050"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965322" y="2706333"/>
            <a:ext cx="13428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CSC, Highest  Electronics Cover</a:t>
            </a:r>
            <a:endParaRPr lang="en-GB" sz="1200" dirty="0"/>
          </a:p>
        </p:txBody>
      </p:sp>
      <p:cxnSp>
        <p:nvCxnSpPr>
          <p:cNvPr id="139" name="Прямая со стрелкой 138"/>
          <p:cNvCxnSpPr/>
          <p:nvPr/>
        </p:nvCxnSpPr>
        <p:spPr>
          <a:xfrm>
            <a:off x="6094056" y="2139334"/>
            <a:ext cx="1296144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>
            <a:off x="7596336" y="2139334"/>
            <a:ext cx="1224136" cy="0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004049" y="1503725"/>
            <a:ext cx="1368152" cy="8463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36 mm</a:t>
            </a:r>
          </a:p>
          <a:p>
            <a:r>
              <a:rPr lang="en-GB" sz="1100" b="1" dirty="0" smtClean="0"/>
              <a:t>between RE3/1  and  CSC  (high electronics board) </a:t>
            </a:r>
            <a:endParaRPr lang="en-GB" sz="11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12360" y="661533"/>
            <a:ext cx="129283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CSC, Highest  Electronics Cover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2875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4168" y="2636912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0425" y="1848407"/>
            <a:ext cx="63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21297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RE3/1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“on”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72514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RE3/1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“off”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71600" y="476672"/>
            <a:ext cx="3024336" cy="1656184"/>
          </a:xfrm>
          <a:prstGeom prst="straightConnector1">
            <a:avLst/>
          </a:prstGeom>
          <a:ln w="2222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67744" y="1218238"/>
            <a:ext cx="122413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Ri</a:t>
            </a:r>
            <a:r>
              <a:rPr lang="en-GB" sz="1600" b="1" dirty="0" smtClean="0"/>
              <a:t> 1664 mm</a:t>
            </a:r>
            <a:endParaRPr lang="en-GB" sz="16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851920" y="1268760"/>
            <a:ext cx="576064" cy="129614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55976" y="1467654"/>
            <a:ext cx="2932208" cy="1313274"/>
          </a:xfrm>
          <a:prstGeom prst="straightConnector1">
            <a:avLst/>
          </a:prstGeom>
          <a:ln w="22225">
            <a:solidFill>
              <a:srgbClr val="FFFF00"/>
            </a:solidFill>
            <a:headEnd type="stealth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458690">
            <a:off x="6203052" y="2132276"/>
            <a:ext cx="88448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1560</a:t>
            </a:r>
            <a:r>
              <a:rPr lang="en-GB" sz="1400" b="1" dirty="0" smtClean="0"/>
              <a:t> </a:t>
            </a:r>
            <a:r>
              <a:rPr lang="en-GB" sz="1400" b="1" dirty="0" smtClean="0"/>
              <a:t>mm</a:t>
            </a:r>
            <a:endParaRPr lang="en-GB" sz="14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444209" y="2132856"/>
            <a:ext cx="1152127" cy="23762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835696" y="3212976"/>
            <a:ext cx="576064" cy="2016224"/>
          </a:xfrm>
          <a:prstGeom prst="straightConnector1">
            <a:avLst/>
          </a:prstGeom>
          <a:ln w="22225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1680" y="4005064"/>
            <a:ext cx="1008112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1025 mm</a:t>
            </a:r>
            <a:endParaRPr lang="en-GB" sz="12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043608" y="548680"/>
            <a:ext cx="1728192" cy="2088232"/>
          </a:xfrm>
          <a:prstGeom prst="straightConnector1">
            <a:avLst/>
          </a:prstGeom>
          <a:ln w="2222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691680" y="1268760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043608" y="548680"/>
            <a:ext cx="3744416" cy="3096344"/>
          </a:xfrm>
          <a:prstGeom prst="straightConnector1">
            <a:avLst/>
          </a:prstGeom>
          <a:ln w="2222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419872" y="2420888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Прямоугольник 37"/>
          <p:cNvSpPr/>
          <p:nvPr/>
        </p:nvSpPr>
        <p:spPr>
          <a:xfrm>
            <a:off x="1745686" y="3481844"/>
            <a:ext cx="9001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 Neutron Shielding </a:t>
            </a:r>
            <a:endParaRPr lang="en-GB" sz="1400" dirty="0"/>
          </a:p>
        </p:txBody>
      </p:sp>
      <p:cxnSp>
        <p:nvCxnSpPr>
          <p:cNvPr id="23" name="Прямая со стрелкой 10"/>
          <p:cNvCxnSpPr/>
          <p:nvPr/>
        </p:nvCxnSpPr>
        <p:spPr>
          <a:xfrm>
            <a:off x="4163275" y="1819364"/>
            <a:ext cx="1416837" cy="701452"/>
          </a:xfrm>
          <a:prstGeom prst="straightConnector1">
            <a:avLst/>
          </a:prstGeom>
          <a:ln w="22225">
            <a:solidFill>
              <a:srgbClr val="FFFF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571845">
            <a:off x="4320742" y="2107630"/>
            <a:ext cx="83409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731 </a:t>
            </a:r>
            <a:r>
              <a:rPr lang="en-GB" sz="1400" b="1" dirty="0" smtClean="0"/>
              <a:t>mm</a:t>
            </a:r>
            <a:endParaRPr lang="en-GB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-489297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Design RPC  RE3/1 and RE4/1 chambers </a:t>
            </a:r>
            <a:endParaRPr lang="it-IT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1243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657234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400506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Cross section of 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 </a:t>
            </a:r>
            <a:r>
              <a:rPr lang="it-IT" b="1" dirty="0" smtClean="0"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4664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342900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Thickness RPC chamber is of 25 mm!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   </a:t>
            </a:r>
            <a:endParaRPr lang="it-IT" dirty="0" smtClean="0"/>
          </a:p>
        </p:txBody>
      </p:sp>
      <p:pic>
        <p:nvPicPr>
          <p:cNvPr id="3" name="Picture 2" descr="C:\Users\LENA\Desktop\Drawing for Mock Up RE31\28May2017Patch Pa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4060882" cy="15121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7984" y="62068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Design </a:t>
            </a:r>
            <a:r>
              <a:rPr lang="en-US" altLang="ko-KR" b="1" dirty="0" smtClean="0">
                <a:solidFill>
                  <a:schemeClr val="tx2"/>
                </a:solidFill>
                <a:latin typeface="Times New Roman" pitchFamily="18" charset="0"/>
              </a:rPr>
              <a:t>Patch panel connections for RE3/1</a:t>
            </a:r>
          </a:p>
          <a:p>
            <a:endParaRPr lang="en-GB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156176" y="1916832"/>
            <a:ext cx="936104" cy="14401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796136" y="1628800"/>
            <a:ext cx="0" cy="216024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7" idx="3"/>
          </p:cNvCxnSpPr>
          <p:nvPr/>
        </p:nvCxnSpPr>
        <p:spPr>
          <a:xfrm flipV="1">
            <a:off x="5879976" y="2060848"/>
            <a:ext cx="1860376" cy="528315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7" idx="0"/>
          </p:cNvCxnSpPr>
          <p:nvPr/>
        </p:nvCxnSpPr>
        <p:spPr>
          <a:xfrm flipV="1">
            <a:off x="5117976" y="1484784"/>
            <a:ext cx="174104" cy="936104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716016" y="1340768"/>
            <a:ext cx="72008" cy="288032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54" idx="1"/>
          </p:cNvCxnSpPr>
          <p:nvPr/>
        </p:nvCxnSpPr>
        <p:spPr>
          <a:xfrm flipH="1">
            <a:off x="6588226" y="1365027"/>
            <a:ext cx="639662" cy="11975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7227888" y="1196752"/>
            <a:ext cx="1916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Times New Roman" pitchFamily="18" charset="0"/>
              </a:rPr>
              <a:t>Flat cable connectors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5292080" y="1772816"/>
            <a:ext cx="1368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Times New Roman" pitchFamily="18" charset="0"/>
              </a:rPr>
              <a:t>Cooling </a:t>
            </a:r>
          </a:p>
          <a:p>
            <a:r>
              <a:rPr lang="en-US" altLang="ko-KR" sz="1600" dirty="0" smtClean="0">
                <a:latin typeface="Times New Roman" pitchFamily="18" charset="0"/>
              </a:rPr>
              <a:t>connections</a:t>
            </a:r>
            <a:endParaRPr lang="en-US" altLang="ko-KR" sz="1600" dirty="0">
              <a:latin typeface="Times New Roman" pitchFamily="18" charset="0"/>
            </a:endParaRP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4355976" y="2420888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Times New Roman" pitchFamily="18" charset="0"/>
              </a:rPr>
              <a:t>Gas connections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4067944" y="1556792"/>
            <a:ext cx="1152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Times New Roman" pitchFamily="18" charset="0"/>
              </a:rPr>
              <a:t>LV power connector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A\Desktop\Drawing for Mock Up RE31\28May2017RE31 HV45degree_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886638" cy="604867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HV connectors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425824" cy="1725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105273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348880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PP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99392"/>
            <a:ext cx="7772400" cy="8640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Available  value “Z” space for RPC  RE4/1 chambers</a:t>
            </a:r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51520" y="620688"/>
          <a:ext cx="8568952" cy="203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90"/>
                <a:gridCol w="1578491"/>
                <a:gridCol w="1671003"/>
                <a:gridCol w="1830973"/>
                <a:gridCol w="1684495"/>
              </a:tblGrid>
              <a:tr h="11234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 of </a:t>
                      </a:r>
                      <a:r>
                        <a:rPr lang="en-US" sz="1600" b="1" dirty="0" smtClean="0"/>
                        <a:t>methods to determine the value “Z"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Distance between YE/ 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and</a:t>
                      </a:r>
                      <a:r>
                        <a:rPr lang="en-US" sz="1600" baseline="0" dirty="0" smtClean="0"/>
                        <a:t> YE/3, mm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Thickness ME4/1</a:t>
                      </a:r>
                      <a:r>
                        <a:rPr lang="en-US" sz="1600" baseline="0" dirty="0" smtClean="0"/>
                        <a:t> package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mm</a:t>
                      </a:r>
                      <a:endParaRPr lang="it-IT" sz="1600" dirty="0" smtClean="0"/>
                    </a:p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Thickness neutron shielding,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mm</a:t>
                      </a:r>
                      <a:endParaRPr lang="it-IT" sz="1600" dirty="0" smtClean="0"/>
                    </a:p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Distance between YE/ 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and</a:t>
                      </a:r>
                      <a:r>
                        <a:rPr lang="en-US" sz="1600" baseline="0" dirty="0" smtClean="0"/>
                        <a:t> ME4,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 mm</a:t>
                      </a:r>
                      <a:endParaRPr lang="it-IT" sz="1600" dirty="0" smtClean="0"/>
                    </a:p>
                  </a:txBody>
                  <a:tcPr/>
                </a:tc>
              </a:tr>
              <a:tr h="91443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Main drawing of  the CMS (3D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</a:rPr>
                        <a:t> model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655</a:t>
                      </a:r>
                      <a:endParaRPr lang="it-IT" sz="1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504</a:t>
                      </a:r>
                      <a:endParaRPr lang="it-IT" sz="1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 </a:t>
                      </a:r>
                      <a:endParaRPr lang="it-IT" sz="1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endParaRPr lang="it-IT" sz="18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2636912"/>
            <a:ext cx="7864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Available value “Z” will be about (655-504-63) = 88 ± 1 mm   </a:t>
            </a:r>
            <a:endParaRPr lang="it-IT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8607997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BUT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88 ± 1 mm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is not enough  </a:t>
            </a:r>
            <a:r>
              <a:rPr lang="en-US" b="1" dirty="0" smtClean="0">
                <a:solidFill>
                  <a:srgbClr val="FF0000"/>
                </a:solidFill>
              </a:rPr>
              <a:t>space for RE4/1 RPC chambers with overlapping!</a:t>
            </a:r>
          </a:p>
          <a:p>
            <a:endParaRPr lang="en-US" dirty="0" smtClean="0"/>
          </a:p>
          <a:p>
            <a:r>
              <a:rPr lang="en-US" dirty="0" smtClean="0"/>
              <a:t>Because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(88 ± 1) – ( 20 + 25+ 5 +25 + 8)  = 5 ± 1 mm,</a:t>
            </a:r>
            <a:endParaRPr lang="en-US" b="1" dirty="0" smtClean="0"/>
          </a:p>
          <a:p>
            <a:r>
              <a:rPr lang="en-US" dirty="0" smtClean="0"/>
              <a:t>where</a:t>
            </a:r>
          </a:p>
          <a:p>
            <a:r>
              <a:rPr lang="en-US" dirty="0" smtClean="0"/>
              <a:t>The space between ME4/1 and RE4/1 should be a minimum of 20 mm;</a:t>
            </a:r>
          </a:p>
          <a:p>
            <a:r>
              <a:rPr lang="en-US" dirty="0" smtClean="0"/>
              <a:t>Thicknesses of the RE4/1 “on” yoke and “off” yoke is 25 mm;</a:t>
            </a:r>
          </a:p>
          <a:p>
            <a:r>
              <a:rPr lang="en-US" dirty="0" smtClean="0"/>
              <a:t>The value gap is 5 mm;</a:t>
            </a:r>
          </a:p>
          <a:p>
            <a:r>
              <a:rPr lang="en-US" dirty="0" smtClean="0"/>
              <a:t>Thickness </a:t>
            </a:r>
            <a:r>
              <a:rPr lang="en-US" dirty="0" err="1" smtClean="0"/>
              <a:t>Alu</a:t>
            </a:r>
            <a:r>
              <a:rPr lang="en-US" dirty="0" smtClean="0"/>
              <a:t> mounting plates is 8 mm.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Thus, we have the available space for RE4/1 chambers  </a:t>
            </a:r>
            <a:r>
              <a:rPr lang="en-US" sz="2800" b="1" u="sng" dirty="0" smtClean="0">
                <a:solidFill>
                  <a:srgbClr val="FF0000"/>
                </a:solidFill>
              </a:rPr>
              <a:t>without overlapping!</a:t>
            </a:r>
            <a:endParaRPr lang="en-US" u="sng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17601"/>
          <a:stretch>
            <a:fillRect/>
          </a:stretch>
        </p:blipFill>
        <p:spPr bwMode="auto">
          <a:xfrm>
            <a:off x="2843808" y="514350"/>
            <a:ext cx="3024336" cy="557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2483768" y="5949280"/>
            <a:ext cx="108012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5004048" y="5940896"/>
            <a:ext cx="1215752" cy="838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419872" y="5949280"/>
            <a:ext cx="194421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07904" y="6093296"/>
            <a:ext cx="11521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655 mm</a:t>
            </a:r>
          </a:p>
          <a:p>
            <a:r>
              <a:rPr lang="en-GB" sz="1100" dirty="0" smtClean="0"/>
              <a:t>between YE3 and YE4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476672"/>
            <a:ext cx="6322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76672"/>
            <a:ext cx="6322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YE4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2420888"/>
            <a:ext cx="1368152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RE 4/1</a:t>
            </a:r>
            <a:endParaRPr lang="en-GB" sz="2400" b="1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>
            <a:stCxn id="12" idx="3"/>
          </p:cNvCxnSpPr>
          <p:nvPr/>
        </p:nvCxnSpPr>
        <p:spPr>
          <a:xfrm>
            <a:off x="2627784" y="2651721"/>
            <a:ext cx="1152128" cy="1292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95936" y="3789040"/>
            <a:ext cx="93610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ME4/1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331640" y="4849996"/>
            <a:ext cx="1368152" cy="677108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63 mm</a:t>
            </a:r>
          </a:p>
          <a:p>
            <a:pPr algn="ctr"/>
            <a:r>
              <a:rPr lang="en-GB" sz="1200" dirty="0" smtClean="0"/>
              <a:t>thickness N. shield.</a:t>
            </a:r>
            <a:endParaRPr lang="en-GB" sz="1200" dirty="0"/>
          </a:p>
        </p:txBody>
      </p:sp>
      <p:cxnSp>
        <p:nvCxnSpPr>
          <p:cNvPr id="18" name="Прямая со стрелкой 17"/>
          <p:cNvCxnSpPr>
            <a:stCxn id="17" idx="3"/>
          </p:cNvCxnSpPr>
          <p:nvPr/>
        </p:nvCxnSpPr>
        <p:spPr>
          <a:xfrm flipV="1">
            <a:off x="2699792" y="5085184"/>
            <a:ext cx="936104" cy="1033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1920" y="2492896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95936" y="2132856"/>
            <a:ext cx="86409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504 mm</a:t>
            </a:r>
            <a:endParaRPr lang="en-GB" sz="14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83568" y="-99392"/>
            <a:ext cx="77724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Cross section YE3 and YE4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Прямая со стрелкой 23"/>
          <p:cNvCxnSpPr>
            <a:stCxn id="44" idx="3"/>
          </p:cNvCxnSpPr>
          <p:nvPr/>
        </p:nvCxnSpPr>
        <p:spPr>
          <a:xfrm>
            <a:off x="2627784" y="4271610"/>
            <a:ext cx="1008112" cy="214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851920" y="4293096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932040" y="548680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520" y="980728"/>
            <a:ext cx="165618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20 mm!!!</a:t>
            </a:r>
          </a:p>
          <a:p>
            <a:r>
              <a:rPr lang="en-GB" sz="1200" dirty="0" smtClean="0"/>
              <a:t>Clearance between  ME4/1 and RE4/1 </a:t>
            </a:r>
            <a:endParaRPr lang="en-GB" sz="1200" dirty="0"/>
          </a:p>
        </p:txBody>
      </p:sp>
      <p:cxnSp>
        <p:nvCxnSpPr>
          <p:cNvPr id="40" name="Прямая соединительная линия 39"/>
          <p:cNvCxnSpPr>
            <a:stCxn id="9" idx="0"/>
          </p:cNvCxnSpPr>
          <p:nvPr/>
        </p:nvCxnSpPr>
        <p:spPr>
          <a:xfrm flipV="1">
            <a:off x="4283968" y="5949280"/>
            <a:ext cx="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59632" y="3933056"/>
            <a:ext cx="1368152" cy="67710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88 mm</a:t>
            </a:r>
          </a:p>
          <a:p>
            <a:pPr algn="ctr"/>
            <a:r>
              <a:rPr lang="en-GB" sz="1200" dirty="0" smtClean="0"/>
              <a:t>between ME4/1 and </a:t>
            </a:r>
            <a:r>
              <a:rPr lang="en-GB" sz="1200" dirty="0" err="1" smtClean="0"/>
              <a:t>N.shield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707904" y="3429000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35896" y="3645024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411760" y="3212976"/>
            <a:ext cx="1296144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7704" y="295688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FEB</a:t>
            </a:r>
            <a:endParaRPr lang="en-GB" sz="2000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2267744" y="3717032"/>
            <a:ext cx="136815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3707904" y="371703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67544" y="3356992"/>
            <a:ext cx="180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23 mm</a:t>
            </a:r>
          </a:p>
          <a:p>
            <a:r>
              <a:rPr lang="en-GB" sz="1200" dirty="0" smtClean="0"/>
              <a:t>between FEB and </a:t>
            </a:r>
            <a:r>
              <a:rPr lang="en-GB" sz="1200" dirty="0" err="1" smtClean="0"/>
              <a:t>N.shield</a:t>
            </a:r>
            <a:endParaRPr lang="en-GB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A\Desktop\Image RE41\May18_RE41 without overlapp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764704"/>
            <a:ext cx="6192688" cy="58127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16632"/>
            <a:ext cx="6694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Dimensions of RE41 chambers </a:t>
            </a:r>
            <a:r>
              <a:rPr lang="en-GB" sz="2400" b="1" dirty="0" smtClean="0">
                <a:solidFill>
                  <a:srgbClr val="FF0000"/>
                </a:solidFill>
              </a:rPr>
              <a:t>without overlapping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12023</TotalTime>
  <Words>358</Words>
  <Application>Microsoft Office PowerPoint</Application>
  <PresentationFormat>On-screen Show (4:3)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Malgun Gothic</vt:lpstr>
      <vt:lpstr>Aharoni</vt:lpstr>
      <vt:lpstr>Arial</vt:lpstr>
      <vt:lpstr>Calibri</vt:lpstr>
      <vt:lpstr>Times New Roman</vt:lpstr>
      <vt:lpstr>Тема Office</vt:lpstr>
      <vt:lpstr>PowerPoint Presentation</vt:lpstr>
      <vt:lpstr>PowerPoint Presentation</vt:lpstr>
      <vt:lpstr>Design RPC  RE3/1 and RE4/1 chambers </vt:lpstr>
      <vt:lpstr>PowerPoint Presentation</vt:lpstr>
      <vt:lpstr>Available  value “Z” space for RPC  RE4/1 chambers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results received during the  EYETS16 for the RE3/1 and RE4/1 envelope</dc:title>
  <dc:creator>LENA</dc:creator>
  <cp:lastModifiedBy>Ian Crotty</cp:lastModifiedBy>
  <cp:revision>47</cp:revision>
  <cp:lastPrinted>2017-05-30T07:08:12Z</cp:lastPrinted>
  <dcterms:created xsi:type="dcterms:W3CDTF">2017-05-29T13:39:16Z</dcterms:created>
  <dcterms:modified xsi:type="dcterms:W3CDTF">2017-06-07T09:38:16Z</dcterms:modified>
</cp:coreProperties>
</file>