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5" r:id="rId3"/>
    <p:sldId id="264" r:id="rId4"/>
    <p:sldId id="256" r:id="rId5"/>
    <p:sldId id="257" r:id="rId6"/>
    <p:sldId id="259" r:id="rId7"/>
    <p:sldId id="269" r:id="rId8"/>
    <p:sldId id="260" r:id="rId9"/>
    <p:sldId id="261" r:id="rId10"/>
    <p:sldId id="262" r:id="rId11"/>
    <p:sldId id="271" r:id="rId12"/>
    <p:sldId id="272" r:id="rId13"/>
    <p:sldId id="270" r:id="rId14"/>
    <p:sldId id="266" r:id="rId15"/>
  </p:sldIdLst>
  <p:sldSz cx="9109075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56" y="-540"/>
      </p:cViewPr>
      <p:guideLst>
        <p:guide orient="horz" pos="216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7EC2F-1B5F-4EB4-AA36-27EDAE24F90C}" type="datetimeFigureOut">
              <a:rPr lang="en-GB" smtClean="0"/>
              <a:pPr/>
              <a:t>29/03/2017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63850" y="514350"/>
            <a:ext cx="3416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978CD-7ED3-4422-82D0-892A53EE182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978CD-7ED3-4422-82D0-892A53EE182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181" y="2130426"/>
            <a:ext cx="774271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361" y="3886200"/>
            <a:ext cx="63763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4079" y="274639"/>
            <a:ext cx="204954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454" y="274639"/>
            <a:ext cx="599680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54" y="4406901"/>
            <a:ext cx="77427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554" y="2906713"/>
            <a:ext cx="77427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454" y="1600201"/>
            <a:ext cx="4023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0446" y="1600201"/>
            <a:ext cx="4023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4" y="1535113"/>
            <a:ext cx="40247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454" y="2174875"/>
            <a:ext cx="40247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7285" y="1535113"/>
            <a:ext cx="402633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27285" y="2174875"/>
            <a:ext cx="4026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5" y="273049"/>
            <a:ext cx="299682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1395" y="273052"/>
            <a:ext cx="50922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455" y="1435102"/>
            <a:ext cx="29968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442" y="4800600"/>
            <a:ext cx="546544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442" y="612775"/>
            <a:ext cx="54654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442" y="5367338"/>
            <a:ext cx="546544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4" y="274639"/>
            <a:ext cx="8198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4" y="1600201"/>
            <a:ext cx="8198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5454" y="6356351"/>
            <a:ext cx="2125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12268" y="6356351"/>
            <a:ext cx="288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28170" y="6356351"/>
            <a:ext cx="2125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fsweb.web.cern.ch/dfsweb/Services/DFS/DFSBrowser.aspx/Users/e/evoevodi/Public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121" y="250509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Mock up for RPC RE3/1 chambers</a:t>
            </a:r>
            <a:endParaRPr lang="en-GB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4177" y="364502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Voevodina</a:t>
            </a:r>
            <a:endParaRPr lang="en-US" sz="2800" b="1" i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63892" cy="28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345" y="2348880"/>
            <a:ext cx="6066130" cy="42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22289" y="0"/>
            <a:ext cx="385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Brackets for mounting plates</a:t>
            </a:r>
            <a:endParaRPr lang="en-GB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4457" y="764704"/>
            <a:ext cx="324036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 the different  holes location.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5921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9644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82129" y="260649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cs typeface="Aharoni" pitchFamily="2" charset="-79"/>
              </a:rPr>
              <a:t>Studying of the location FEBs and connectors with cables for example of the existing RPC chambers</a:t>
            </a:r>
            <a:endParaRPr lang="en-GB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57" y="548680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cs typeface="Aharoni" pitchFamily="2" charset="-79"/>
              </a:rPr>
              <a:t>Conclusion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smtClean="0">
                <a:cs typeface="Aharoni" pitchFamily="2" charset="-79"/>
              </a:rPr>
              <a:t>The restoring data after their loss were done; </a:t>
            </a:r>
            <a:endParaRPr lang="en-GB" sz="2400" b="1" dirty="0" smtClean="0"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b="1" i="1" dirty="0" smtClean="0">
                <a:cs typeface="Aharoni" pitchFamily="2" charset="-79"/>
              </a:rPr>
              <a:t>all my data are located in the </a:t>
            </a:r>
            <a:r>
              <a:rPr lang="en-GB" sz="1600" dirty="0" smtClean="0">
                <a:hlinkClick r:id="rId2"/>
              </a:rPr>
              <a:t>https</a:t>
            </a:r>
            <a:r>
              <a:rPr lang="en-GB" sz="1600" dirty="0" smtClean="0">
                <a:hlinkClick r:id="rId2"/>
              </a:rPr>
              <a:t>://dfsweb.web.cern.ch/dfsweb/Services/DFS/DFSBrowser.aspx/Users/e/evoevodi/Public/</a:t>
            </a:r>
            <a:r>
              <a:rPr lang="en-GB" sz="1600" b="1" dirty="0" smtClean="0">
                <a:cs typeface="Aharoni" pitchFamily="2" charset="-79"/>
              </a:rPr>
              <a:t> </a:t>
            </a:r>
            <a:endParaRPr lang="en-GB" sz="2400" b="1" dirty="0" smtClean="0"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smtClean="0">
                <a:cs typeface="Aharoni" pitchFamily="2" charset="-79"/>
              </a:rPr>
              <a:t>The  dimensions of the  RE3/1 chambers brackets and mounting plates for fixing were optimized 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smtClean="0">
                <a:cs typeface="Aharoni" pitchFamily="2" charset="-79"/>
              </a:rPr>
              <a:t>Production of the drawings mounting brackets and mounting plates were begun (total number of drawings will be about 10);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smtClean="0">
                <a:cs typeface="Aharoni" pitchFamily="2" charset="-79"/>
              </a:rPr>
              <a:t>The studying  of the location of patch panels and connectors with cables will be continue.</a:t>
            </a:r>
            <a:endParaRPr lang="en-US" b="1" dirty="0" smtClean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0907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433" y="3212976"/>
            <a:ext cx="2172344" cy="1368152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Прямая со стрелкой 4"/>
          <p:cNvCxnSpPr>
            <a:stCxn id="11268" idx="2"/>
          </p:cNvCxnSpPr>
          <p:nvPr/>
        </p:nvCxnSpPr>
        <p:spPr>
          <a:xfrm>
            <a:off x="4704605" y="4581128"/>
            <a:ext cx="714028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6265" y="0"/>
            <a:ext cx="6512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Principle scheme of the location RE3/1 chambers </a:t>
            </a:r>
            <a:endParaRPr lang="en-GB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272807" cy="56166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069" y="5013176"/>
            <a:ext cx="3319931" cy="15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619672" y="1628800"/>
            <a:ext cx="1152128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619672" y="1556792"/>
            <a:ext cx="50405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19672" y="2204864"/>
            <a:ext cx="122413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619672" y="2204864"/>
            <a:ext cx="648072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916832"/>
            <a:ext cx="165618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M12 mounting holes</a:t>
            </a:r>
            <a:endParaRPr lang="en-US" b="1" i="1" dirty="0"/>
          </a:p>
        </p:txBody>
      </p:sp>
      <p:sp>
        <p:nvSpPr>
          <p:cNvPr id="13" name="Овал 12"/>
          <p:cNvSpPr/>
          <p:nvPr/>
        </p:nvSpPr>
        <p:spPr>
          <a:xfrm>
            <a:off x="1907704" y="10527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55776" y="10527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23728" y="299695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71800" y="28529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11960" y="155679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83968" y="2060848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1196752"/>
            <a:ext cx="1835696" cy="132343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Each RE3/1 chamber is fixed at six points </a:t>
            </a:r>
            <a:endParaRPr lang="en-US" sz="2000" b="1" i="1" dirty="0"/>
          </a:p>
        </p:txBody>
      </p:sp>
      <p:cxnSp>
        <p:nvCxnSpPr>
          <p:cNvPr id="20" name="Прямая со стрелкой 19"/>
          <p:cNvCxnSpPr>
            <a:stCxn id="19" idx="1"/>
          </p:cNvCxnSpPr>
          <p:nvPr/>
        </p:nvCxnSpPr>
        <p:spPr>
          <a:xfrm flipH="1" flipV="1">
            <a:off x="4716016" y="1700808"/>
            <a:ext cx="2592288" cy="1576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9" idx="1"/>
            <a:endCxn id="18" idx="6"/>
          </p:cNvCxnSpPr>
          <p:nvPr/>
        </p:nvCxnSpPr>
        <p:spPr>
          <a:xfrm flipH="1">
            <a:off x="4716016" y="1858472"/>
            <a:ext cx="2592288" cy="418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79512" y="620688"/>
            <a:ext cx="476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1. Mounting of the RE 3/1 chambers on the YE3 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364088" y="4797152"/>
            <a:ext cx="14401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932040" y="4797152"/>
            <a:ext cx="432048" cy="1440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81" y="991534"/>
            <a:ext cx="7200800" cy="586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777" y="404664"/>
            <a:ext cx="1967769" cy="227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2209" y="33265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RE3/1 chambers</a:t>
            </a:r>
            <a:endParaRPr lang="en-GB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17440"/>
            <a:ext cx="9082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466305" y="2420888"/>
            <a:ext cx="5544616" cy="19442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530201" y="2420888"/>
            <a:ext cx="936104" cy="25202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145" y="980728"/>
            <a:ext cx="1420961" cy="1416457"/>
          </a:xfrm>
          <a:prstGeom prst="rect">
            <a:avLst/>
          </a:prstGeom>
          <a:ln w="2857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098153" y="4149080"/>
            <a:ext cx="576064" cy="129614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74217" y="4149080"/>
            <a:ext cx="6912768" cy="7200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49" y="2636912"/>
            <a:ext cx="1515640" cy="15319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3" name="Прямая со стрелкой 22"/>
          <p:cNvCxnSpPr>
            <a:stCxn id="1030" idx="2"/>
          </p:cNvCxnSpPr>
          <p:nvPr/>
        </p:nvCxnSpPr>
        <p:spPr>
          <a:xfrm flipH="1">
            <a:off x="3762449" y="2365058"/>
            <a:ext cx="360040" cy="28641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22489" y="2420888"/>
            <a:ext cx="1872208" cy="25922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0401" y="836712"/>
            <a:ext cx="1584176" cy="1528346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3834457" y="2564904"/>
            <a:ext cx="2160240" cy="32403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426745" y="3429000"/>
            <a:ext cx="1584176" cy="21602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0841" y="1556792"/>
            <a:ext cx="1704230" cy="1827764"/>
          </a:xfrm>
          <a:prstGeom prst="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6625" y="764704"/>
            <a:ext cx="1539825" cy="1810374"/>
          </a:xfrm>
          <a:prstGeom prst="rect">
            <a:avLst/>
          </a:prstGeom>
          <a:ln w="381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882129" y="62068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Diameter  hole 16 mm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58393" y="47667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Diameter  hole 16 mm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30601" y="4046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Diameter  hole 12.5 mm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722889" y="12687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Slot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63691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Diameter  hole 12.5 mm</a:t>
            </a:r>
            <a:endParaRPr lang="en-GB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322289" y="0"/>
            <a:ext cx="4992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Dimensions of the mounting brackets</a:t>
            </a:r>
            <a:endParaRPr lang="en-GB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30601" y="6309320"/>
            <a:ext cx="34445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total number of the brackets are 8 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288"/>
            <a:ext cx="910907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2049" y="3501008"/>
            <a:ext cx="4104456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All mounting brackets have: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the similar overall dimensions;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the different holes diameter and </a:t>
            </a:r>
          </a:p>
          <a:p>
            <a:r>
              <a:rPr lang="en-GB" dirty="0" smtClean="0"/>
              <a:t>holes location.</a:t>
            </a:r>
          </a:p>
          <a:p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98353" y="0"/>
            <a:ext cx="4112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Mounting brackets dimensions</a:t>
            </a:r>
            <a:endParaRPr lang="en-GB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121" y="5445224"/>
            <a:ext cx="3384376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drawings  will be 3.    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7440"/>
            <a:ext cx="9082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49" y="764704"/>
            <a:ext cx="2088231" cy="1847685"/>
          </a:xfrm>
          <a:prstGeom prst="rect">
            <a:avLst/>
          </a:prstGeom>
          <a:ln w="381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761" y="764704"/>
            <a:ext cx="2160240" cy="159540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5122" idx="2"/>
          </p:cNvCxnSpPr>
          <p:nvPr/>
        </p:nvCxnSpPr>
        <p:spPr>
          <a:xfrm flipH="1">
            <a:off x="1026145" y="2612389"/>
            <a:ext cx="180020" cy="283283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122" idx="2"/>
          </p:cNvCxnSpPr>
          <p:nvPr/>
        </p:nvCxnSpPr>
        <p:spPr>
          <a:xfrm>
            <a:off x="1206165" y="2612389"/>
            <a:ext cx="2556284" cy="319287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122" idx="2"/>
          </p:cNvCxnSpPr>
          <p:nvPr/>
        </p:nvCxnSpPr>
        <p:spPr>
          <a:xfrm>
            <a:off x="1206165" y="2612389"/>
            <a:ext cx="4932548" cy="297685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122" idx="2"/>
          </p:cNvCxnSpPr>
          <p:nvPr/>
        </p:nvCxnSpPr>
        <p:spPr>
          <a:xfrm>
            <a:off x="1206165" y="2612389"/>
            <a:ext cx="7596844" cy="211275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123" idx="2"/>
          </p:cNvCxnSpPr>
          <p:nvPr/>
        </p:nvCxnSpPr>
        <p:spPr>
          <a:xfrm flipH="1">
            <a:off x="1530201" y="2360111"/>
            <a:ext cx="6120680" cy="250904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123" idx="2"/>
          </p:cNvCxnSpPr>
          <p:nvPr/>
        </p:nvCxnSpPr>
        <p:spPr>
          <a:xfrm flipH="1">
            <a:off x="3906465" y="2360111"/>
            <a:ext cx="3744416" cy="279708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123" idx="2"/>
          </p:cNvCxnSpPr>
          <p:nvPr/>
        </p:nvCxnSpPr>
        <p:spPr>
          <a:xfrm flipH="1">
            <a:off x="5922689" y="2360111"/>
            <a:ext cx="1728192" cy="265306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123" idx="2"/>
          </p:cNvCxnSpPr>
          <p:nvPr/>
        </p:nvCxnSpPr>
        <p:spPr>
          <a:xfrm>
            <a:off x="7650881" y="2360111"/>
            <a:ext cx="432048" cy="193298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4057" y="4046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Diameter  hole 8.5 mm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0761" y="38491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Diameter  hole 12 mm</a:t>
            </a:r>
            <a:endParaRPr lang="en-GB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22289" y="0"/>
            <a:ext cx="4992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Dimensions of the mounting brackets</a:t>
            </a:r>
            <a:endParaRPr lang="en-GB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94297" y="764704"/>
            <a:ext cx="4104456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All mounting brackets have: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the similar overall dimensions;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the different holes diameter and </a:t>
            </a:r>
          </a:p>
          <a:p>
            <a:r>
              <a:rPr lang="en-GB" dirty="0" smtClean="0"/>
              <a:t>holes location.</a:t>
            </a:r>
          </a:p>
          <a:p>
            <a:endParaRPr lang="en-GB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62649" y="6309320"/>
            <a:ext cx="344453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total number of the brackets are 8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7776864" cy="172065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1008112" cy="94913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Прямая со стрелкой 3"/>
          <p:cNvCxnSpPr>
            <a:stCxn id="3" idx="2"/>
          </p:cNvCxnSpPr>
          <p:nvPr/>
        </p:nvCxnSpPr>
        <p:spPr>
          <a:xfrm flipH="1">
            <a:off x="4572000" y="1857856"/>
            <a:ext cx="360040" cy="491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>
            <a:off x="4932040" y="1857856"/>
            <a:ext cx="504056" cy="419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Supplementary inner “R” mounts RE3/1 chambers on the YE3</a:t>
            </a:r>
          </a:p>
          <a:p>
            <a:pPr algn="ctr"/>
            <a:endParaRPr lang="en-US" sz="2400" i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58827"/>
            <a:ext cx="864096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619672" y="3068960"/>
            <a:ext cx="72008" cy="2088232"/>
          </a:xfrm>
          <a:prstGeom prst="straightConnector1">
            <a:avLst/>
          </a:prstGeom>
          <a:ln w="38100">
            <a:solidFill>
              <a:srgbClr val="0256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21088"/>
            <a:ext cx="2674478" cy="15841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flipH="1">
            <a:off x="3707904" y="1857856"/>
            <a:ext cx="1224136" cy="419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75060" y="5535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Brackets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3407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Arc Plate for inner “R” of RE3/1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4293096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Mounting Arc Plate on the neutron shielding 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4941168"/>
            <a:ext cx="207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Screw with countersunk head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380312" y="5085184"/>
            <a:ext cx="0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8144" y="3284984"/>
            <a:ext cx="327585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At the present time the cylindrical screws heads protrude beyond the shield.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357301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Arc Plate for inner “R” are hidden under the RE3/1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15058" cy="34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57" y="3645024"/>
            <a:ext cx="7056784" cy="30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10721" y="6309320"/>
            <a:ext cx="2664296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drawings  are 2    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145" y="260648"/>
            <a:ext cx="2036930" cy="98072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2809" y="4365104"/>
            <a:ext cx="1981861" cy="10801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22289" y="0"/>
            <a:ext cx="4693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Dimensions of the mounting plates</a:t>
            </a:r>
            <a:endParaRPr lang="en-GB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280"/>
            <a:ext cx="3033017" cy="299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971" y="1412776"/>
            <a:ext cx="6044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22289" y="0"/>
            <a:ext cx="385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Brackets for mounting plates</a:t>
            </a:r>
            <a:endParaRPr lang="en-GB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4457" y="764704"/>
            <a:ext cx="324036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 the different  holes location.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327</Words>
  <Application>Microsoft Office PowerPoint</Application>
  <PresentationFormat>Произвольный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21</cp:revision>
  <dcterms:created xsi:type="dcterms:W3CDTF">2017-03-28T17:13:21Z</dcterms:created>
  <dcterms:modified xsi:type="dcterms:W3CDTF">2017-03-29T06:58:43Z</dcterms:modified>
</cp:coreProperties>
</file>