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4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7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7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5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3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2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0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6E86-93C8-4148-9701-1C0DE4992E3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1AC9-7DE9-4FEB-9A03-72C1AC73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Cooling link to RE3/2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smtClean="0"/>
              <a:t>30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8260" y="857250"/>
            <a:ext cx="6858000" cy="5143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720655" y="205482"/>
            <a:ext cx="246580" cy="5856271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43945" y="3133617"/>
            <a:ext cx="901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695mm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53300" y="205482"/>
            <a:ext cx="210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64345" y="6064035"/>
            <a:ext cx="210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6167" y="3133617"/>
            <a:ext cx="210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600700" y="1981200"/>
            <a:ext cx="25400" cy="3022601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00595" y="3329951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360mm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311222" y="3133619"/>
            <a:ext cx="0" cy="81279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99200" y="3946417"/>
            <a:ext cx="210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29750" y="3324117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100mm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51445" y="1879601"/>
            <a:ext cx="0" cy="91439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64095" y="519669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35mm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64145" y="939800"/>
            <a:ext cx="0" cy="66040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0220" y="939800"/>
            <a:ext cx="2082800" cy="66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RE3/2 Cooling details at low “R”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91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9017000" y="2654301"/>
            <a:ext cx="14172" cy="168645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21259" y="2654300"/>
            <a:ext cx="3324341" cy="3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45600" y="3312864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100mm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21259" y="4304496"/>
            <a:ext cx="3324341" cy="36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57223" y="2374900"/>
            <a:ext cx="1618277" cy="1300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1259" y="1948055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96mm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557213" y="1800759"/>
            <a:ext cx="11506" cy="889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846587" y="2236321"/>
            <a:ext cx="3324341" cy="3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73977" y="1620415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0mm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908009" y="1355710"/>
            <a:ext cx="7553" cy="898743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9636" y="3515662"/>
            <a:ext cx="4829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46587" y="1361126"/>
            <a:ext cx="4592467" cy="50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993686" y="1342694"/>
            <a:ext cx="0" cy="217296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39054" y="2531580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50mm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541434" y="3330996"/>
            <a:ext cx="52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952500" y="1342694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Union </a:t>
            </a:r>
            <a:r>
              <a:rPr lang="en-GB" dirty="0" err="1" smtClean="0"/>
              <a:t>Legris</a:t>
            </a:r>
            <a:r>
              <a:rPr lang="en-GB" dirty="0" smtClean="0"/>
              <a:t> body </a:t>
            </a:r>
            <a:r>
              <a:rPr lang="en-GB" dirty="0" err="1" smtClean="0"/>
              <a:t>dia</a:t>
            </a:r>
            <a:r>
              <a:rPr lang="en-GB" dirty="0" smtClean="0"/>
              <a:t>  10mm</a:t>
            </a:r>
          </a:p>
          <a:p>
            <a:r>
              <a:rPr lang="en-GB" dirty="0" smtClean="0"/>
              <a:t>Pipe </a:t>
            </a:r>
            <a:r>
              <a:rPr lang="en-GB" dirty="0" err="1" smtClean="0"/>
              <a:t>dia</a:t>
            </a:r>
            <a:r>
              <a:rPr lang="en-GB" dirty="0" smtClean="0"/>
              <a:t> 6x4mm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952500" y="3908094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Union </a:t>
            </a:r>
            <a:r>
              <a:rPr lang="en-GB" dirty="0" err="1" smtClean="0"/>
              <a:t>Legris</a:t>
            </a:r>
            <a:r>
              <a:rPr lang="en-GB" dirty="0" smtClean="0"/>
              <a:t> body </a:t>
            </a:r>
            <a:r>
              <a:rPr lang="en-GB" dirty="0" err="1" smtClean="0"/>
              <a:t>dia</a:t>
            </a:r>
            <a:r>
              <a:rPr lang="en-GB" dirty="0" smtClean="0"/>
              <a:t>  12mm</a:t>
            </a:r>
          </a:p>
          <a:p>
            <a:r>
              <a:rPr lang="en-GB" dirty="0" smtClean="0"/>
              <a:t>Pipe </a:t>
            </a:r>
            <a:r>
              <a:rPr lang="en-GB" dirty="0" err="1" smtClean="0"/>
              <a:t>dia</a:t>
            </a:r>
            <a:r>
              <a:rPr lang="en-GB" dirty="0" smtClean="0"/>
              <a:t> 8x6mm</a:t>
            </a:r>
            <a:endParaRPr lang="en-GB" dirty="0"/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>
            <a:off x="2641600" y="1942859"/>
            <a:ext cx="2844800" cy="31159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</p:cNvCxnSpPr>
          <p:nvPr/>
        </p:nvCxnSpPr>
        <p:spPr>
          <a:xfrm>
            <a:off x="2641600" y="1942859"/>
            <a:ext cx="2862809" cy="1486141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41600" y="4482485"/>
            <a:ext cx="2844800" cy="155797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2500" y="55245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5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18490</TotalTime>
  <Words>44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Cooling link to RE3/2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link to RE3/2</dc:title>
  <dc:creator>Ian Crotty</dc:creator>
  <cp:lastModifiedBy>Ian Crotty</cp:lastModifiedBy>
  <cp:revision>10</cp:revision>
  <dcterms:created xsi:type="dcterms:W3CDTF">2017-05-30T10:38:26Z</dcterms:created>
  <dcterms:modified xsi:type="dcterms:W3CDTF">2017-06-12T06:48:47Z</dcterms:modified>
</cp:coreProperties>
</file>