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9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6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6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69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80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4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2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37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5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6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C2082-D9E3-4CB7-A45C-A04CE8CE092A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C0682-DCB3-4BEE-B7FE-EF9923516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76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386" t="16497" r="6015" b="17781"/>
          <a:stretch/>
        </p:blipFill>
        <p:spPr>
          <a:xfrm>
            <a:off x="-6082" y="873210"/>
            <a:ext cx="12190204" cy="5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395" t="18986" r="52125" b="8257"/>
          <a:stretch/>
        </p:blipFill>
        <p:spPr>
          <a:xfrm>
            <a:off x="1476375" y="73287"/>
            <a:ext cx="4686299" cy="631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1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cp:lastPrinted>2017-07-10T13:03:58Z</cp:lastPrinted>
  <dcterms:created xsi:type="dcterms:W3CDTF">2017-07-07T15:05:07Z</dcterms:created>
  <dcterms:modified xsi:type="dcterms:W3CDTF">2017-07-10T13:06:45Z</dcterms:modified>
</cp:coreProperties>
</file>