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9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1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6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6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7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9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83FF-0880-4990-AF90-7FB1FE1E607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847D-9D9E-46C2-B4D0-B3C844B28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HCP </a:t>
            </a:r>
            <a:br>
              <a:rPr lang="en-GB" dirty="0" smtClean="0"/>
            </a:br>
            <a:r>
              <a:rPr lang="en-GB" dirty="0" smtClean="0"/>
              <a:t>CEL Components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Imad</a:t>
            </a:r>
            <a:r>
              <a:rPr lang="en-GB" dirty="0" smtClean="0"/>
              <a:t> </a:t>
            </a:r>
            <a:r>
              <a:rPr lang="en-GB" dirty="0" err="1"/>
              <a:t>Laktineh</a:t>
            </a:r>
            <a:r>
              <a:rPr lang="en-GB"/>
              <a:t> suggestion </a:t>
            </a:r>
            <a:r>
              <a:rPr lang="en-GB" dirty="0" smtClean="0"/>
              <a:t>see email is adjacent email, </a:t>
            </a:r>
          </a:p>
        </p:txBody>
      </p:sp>
    </p:spTree>
    <p:extLst>
      <p:ext uri="{BB962C8B-B14F-4D97-AF65-F5344CB8AC3E}">
        <p14:creationId xmlns:p14="http://schemas.microsoft.com/office/powerpoint/2010/main" val="328461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61" t="14849" r="30593" b="3366"/>
          <a:stretch/>
        </p:blipFill>
        <p:spPr>
          <a:xfrm>
            <a:off x="0" y="0"/>
            <a:ext cx="60904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48" t="14685" r="35128" b="4488"/>
          <a:stretch/>
        </p:blipFill>
        <p:spPr>
          <a:xfrm>
            <a:off x="7481758" y="4984"/>
            <a:ext cx="4710242" cy="685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3520" y="2904565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21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Quotation for </a:t>
            </a:r>
            <a:r>
              <a:rPr lang="en-GB" dirty="0" err="1" smtClean="0"/>
              <a:t>Imad</a:t>
            </a:r>
            <a:r>
              <a:rPr lang="en-GB" dirty="0" smtClean="0"/>
              <a:t> </a:t>
            </a:r>
            <a:r>
              <a:rPr lang="en-GB" dirty="0" err="1" smtClean="0"/>
              <a:t>jan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250 E</a:t>
            </a:r>
            <a:r>
              <a:rPr lang="en-GB" dirty="0" smtClean="0"/>
              <a:t>uro </a:t>
            </a:r>
            <a:r>
              <a:rPr lang="en-GB" dirty="0" smtClean="0"/>
              <a:t>for one panel </a:t>
            </a:r>
            <a:r>
              <a:rPr lang="en-GB" dirty="0" smtClean="0"/>
              <a:t>2500 </a:t>
            </a:r>
            <a:r>
              <a:rPr lang="en-GB" dirty="0" smtClean="0"/>
              <a:t>x </a:t>
            </a:r>
            <a:r>
              <a:rPr lang="en-GB" dirty="0" smtClean="0"/>
              <a:t>1250 x 5mm   </a:t>
            </a:r>
          </a:p>
          <a:p>
            <a:r>
              <a:rPr lang="en-GB" dirty="0" smtClean="0"/>
              <a:t>Transport 200Euro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 smtClean="0"/>
              <a:t>Alice Frascari</a:t>
            </a:r>
          </a:p>
          <a:p>
            <a:pPr marL="0" indent="0">
              <a:buNone/>
            </a:pPr>
            <a:r>
              <a:rPr lang="it-IT" sz="2000" dirty="0" smtClean="0"/>
              <a:t>CEL Components Srl</a:t>
            </a:r>
          </a:p>
          <a:p>
            <a:pPr marL="0" indent="0">
              <a:buNone/>
            </a:pPr>
            <a:r>
              <a:rPr lang="it-IT" sz="2000" dirty="0" smtClean="0"/>
              <a:t>Via Ca dellâOrbo Sud, 4</a:t>
            </a:r>
          </a:p>
          <a:p>
            <a:pPr marL="0" indent="0">
              <a:buNone/>
            </a:pPr>
            <a:r>
              <a:rPr lang="it-IT" sz="2000" dirty="0" smtClean="0"/>
              <a:t>40055 Castenaso BO</a:t>
            </a:r>
          </a:p>
          <a:p>
            <a:pPr marL="0" indent="0">
              <a:buNone/>
            </a:pPr>
            <a:r>
              <a:rPr lang="it-IT" sz="2000" dirty="0" smtClean="0"/>
              <a:t>Tel. 051782505</a:t>
            </a:r>
          </a:p>
          <a:p>
            <a:pPr marL="0" indent="0">
              <a:buNone/>
            </a:pPr>
            <a:r>
              <a:rPr lang="it-IT" sz="2000" dirty="0" smtClean="0"/>
              <a:t>Fax. 051 782477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 commerciale@cel.eu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50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2" y="1"/>
            <a:ext cx="8031363" cy="68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2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78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54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HCP  CEL Components </vt:lpstr>
      <vt:lpstr>PowerPoint Presentation</vt:lpstr>
      <vt:lpstr>Quotation for Imad jan 2017</vt:lpstr>
      <vt:lpstr>Contacts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HCP  CEL Components</dc:title>
  <dc:creator>Ian Crotty</dc:creator>
  <cp:lastModifiedBy>Ian Crotty</cp:lastModifiedBy>
  <cp:revision>13</cp:revision>
  <dcterms:created xsi:type="dcterms:W3CDTF">2018-01-10T14:29:42Z</dcterms:created>
  <dcterms:modified xsi:type="dcterms:W3CDTF">2018-02-07T15:39:16Z</dcterms:modified>
</cp:coreProperties>
</file>