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7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0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1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4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1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9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5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4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6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5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3E02-2BE2-4A7D-A50C-969F93BEDD0B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CE6A-DDDA-4D7A-8C04-55823B9FC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Report on 1.6mm GT RPC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Imran &amp; Ian</a:t>
            </a:r>
          </a:p>
          <a:p>
            <a:r>
              <a:rPr lang="en-GB" dirty="0" smtClean="0"/>
              <a:t>11 Aug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2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76" y="3355848"/>
            <a:ext cx="4494784" cy="337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2" y="792635"/>
            <a:ext cx="3964432" cy="297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146304"/>
            <a:ext cx="4279392" cy="320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0448" y="146304"/>
            <a:ext cx="2548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Gas circuit as installed by Imran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376"/>
            <a:ext cx="5132832" cy="3849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48" y="1981884"/>
            <a:ext cx="3893312" cy="29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2036064"/>
            <a:ext cx="5242560" cy="3931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128" y="121920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Hv</a:t>
            </a:r>
            <a:r>
              <a:rPr lang="en-GB" dirty="0" smtClean="0"/>
              <a:t> cut out for Bottom gap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28" y="2340864"/>
            <a:ext cx="4429760" cy="3322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2464" y="914400"/>
            <a:ext cx="223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 gap left as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78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to understand gas inlet 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possible fracture/load modes</a:t>
            </a:r>
          </a:p>
          <a:p>
            <a:r>
              <a:rPr lang="en-GB" dirty="0" smtClean="0"/>
              <a:t>Static Shear load test, with realistic load application through PELD pipe</a:t>
            </a:r>
          </a:p>
          <a:p>
            <a:r>
              <a:rPr lang="en-GB" dirty="0" smtClean="0"/>
              <a:t>Impulse measurement </a:t>
            </a:r>
          </a:p>
          <a:p>
            <a:r>
              <a:rPr lang="en-GB" dirty="0" smtClean="0"/>
              <a:t>Energy to fracture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21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1135" y="1541145"/>
            <a:ext cx="4209288" cy="315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56" y="1014984"/>
            <a:ext cx="5730240" cy="429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8032" y="3925824"/>
            <a:ext cx="316992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 to 5kg load , age dependence to rupture. Results to come from Fernando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93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on gas still to be tidied</a:t>
            </a:r>
          </a:p>
          <a:p>
            <a:r>
              <a:rPr lang="en-GB" dirty="0" smtClean="0"/>
              <a:t>Flat cables to be remade (equal length) as the PP is on the other side</a:t>
            </a:r>
          </a:p>
          <a:p>
            <a:r>
              <a:rPr lang="en-GB" dirty="0" smtClean="0"/>
              <a:t>Grounding of side strips</a:t>
            </a:r>
            <a:endParaRPr lang="en-GB" dirty="0"/>
          </a:p>
          <a:p>
            <a:r>
              <a:rPr lang="en-GB" dirty="0" smtClean="0"/>
              <a:t>Mounting in the Trolley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0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material 1.6mm GT Aug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http://project-cms-rpc-endcap.web.cern.ch/project-cms-rpc-endcap/rpc/UpscopeHighEta/RPCDevelopements/RE31and41/ProtoGTNov2015/ProtoGT4Aug2016/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96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Genaeral</a:t>
            </a:r>
            <a:r>
              <a:rPr lang="en-GB" dirty="0" smtClean="0"/>
              <a:t> Chamber condition</a:t>
            </a:r>
          </a:p>
          <a:p>
            <a:r>
              <a:rPr lang="en-GB" dirty="0" smtClean="0"/>
              <a:t>Gas inlet strength</a:t>
            </a:r>
          </a:p>
          <a:p>
            <a:r>
              <a:rPr lang="en-GB" dirty="0" smtClean="0"/>
              <a:t>First results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24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to be done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Gas circuit to PP</a:t>
            </a:r>
          </a:p>
          <a:p>
            <a:r>
              <a:rPr lang="en-GB" dirty="0" smtClean="0"/>
              <a:t>Move PP to common side so all services are on same </a:t>
            </a:r>
            <a:r>
              <a:rPr lang="en-GB" dirty="0" err="1" smtClean="0"/>
              <a:t>edga</a:t>
            </a:r>
            <a:endParaRPr lang="en-GB" dirty="0" smtClean="0"/>
          </a:p>
          <a:p>
            <a:r>
              <a:rPr lang="en-GB" dirty="0" smtClean="0"/>
              <a:t>Flat cable connections to PP</a:t>
            </a:r>
          </a:p>
          <a:p>
            <a:r>
              <a:rPr lang="en-GB" dirty="0" smtClean="0"/>
              <a:t>Ground connection of the reference shield</a:t>
            </a:r>
          </a:p>
          <a:p>
            <a:r>
              <a:rPr lang="en-GB" dirty="0" smtClean="0"/>
              <a:t>Repair gas inlet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46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3009">
            <a:off x="1300094" y="1562150"/>
            <a:ext cx="3174369" cy="423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8935" y="659132"/>
            <a:ext cx="3927987" cy="2945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4272" y="1485796"/>
            <a:ext cx="17068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Mechanical condition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6" y="3267456"/>
            <a:ext cx="441350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" y="113069"/>
            <a:ext cx="4847303" cy="363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28" y="2384320"/>
            <a:ext cx="4398297" cy="3298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31" y="3957483"/>
            <a:ext cx="3857523" cy="2893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5560" y="1661651"/>
            <a:ext cx="275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Compression of gaps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2452" y="5080888"/>
            <a:ext cx="18173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FEB distribution and mounting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93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612" y="1220811"/>
            <a:ext cx="5356123" cy="4017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t="33747" r="44443" b="29873"/>
          <a:stretch/>
        </p:blipFill>
        <p:spPr>
          <a:xfrm rot="5400000">
            <a:off x="1874016" y="1221594"/>
            <a:ext cx="3899891" cy="4819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2594" y="786581"/>
            <a:ext cx="176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Cu/Mylar reference shield. Solder pulled off.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64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8" y="1013952"/>
            <a:ext cx="4208206" cy="3156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788" y="471949"/>
            <a:ext cx="42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Soft gas pipes, too short to link to circuit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0522" y="1501571"/>
            <a:ext cx="3900948" cy="2925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4696" y="550606"/>
            <a:ext cx="252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Broken Gas pipe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60" y="3887281"/>
            <a:ext cx="3960958" cy="297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7" t="43177" r="34257" b="18445"/>
          <a:stretch/>
        </p:blipFill>
        <p:spPr>
          <a:xfrm rot="5400000">
            <a:off x="4915454" y="804680"/>
            <a:ext cx="3408225" cy="38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2" y="312273"/>
            <a:ext cx="38608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3371088"/>
            <a:ext cx="3998976" cy="2999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64" y="312273"/>
            <a:ext cx="4153408" cy="3115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64" y="3427329"/>
            <a:ext cx="4348480" cy="3261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3888" y="3057997"/>
            <a:ext cx="22311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Top Gap HV cable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64224" y="3698077"/>
            <a:ext cx="22311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Bottom Gap HV cable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1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972312"/>
            <a:ext cx="5498592" cy="412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232" y="463296"/>
            <a:ext cx="24505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Gas inlet repaired by Naples technician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16" y="1109627"/>
            <a:ext cx="5648960" cy="4236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0816" y="463296"/>
            <a:ext cx="204825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Excess epoxy cleaned back the next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42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208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Report on 1.6mm GT RPC</vt:lpstr>
      <vt:lpstr>PowerPoint Presentation</vt:lpstr>
      <vt:lpstr>Work to be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to understand gas inlet strength</vt:lpstr>
      <vt:lpstr>PowerPoint Presentation</vt:lpstr>
      <vt:lpstr>Conclusions</vt:lpstr>
      <vt:lpstr>All material 1.6mm GT Aug 2016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1.6mm GT RPC</dc:title>
  <dc:creator>Ian Crotty</dc:creator>
  <cp:lastModifiedBy>Ian Crotty</cp:lastModifiedBy>
  <cp:revision>31</cp:revision>
  <dcterms:created xsi:type="dcterms:W3CDTF">2016-08-11T10:59:43Z</dcterms:created>
  <dcterms:modified xsi:type="dcterms:W3CDTF">2016-08-11T11:58:28Z</dcterms:modified>
</cp:coreProperties>
</file>