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5F964-003F-4E52-B558-1A9C56DC96F5}" type="datetimeFigureOut">
              <a:rPr lang="en-GB" smtClean="0"/>
              <a:t>29/10/2018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5B52-0678-4F80-B479-3E6AA6E3A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281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5F964-003F-4E52-B558-1A9C56DC96F5}" type="datetimeFigureOut">
              <a:rPr lang="en-GB" smtClean="0"/>
              <a:t>29/10/2018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5B52-0678-4F80-B479-3E6AA6E3A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64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5F964-003F-4E52-B558-1A9C56DC96F5}" type="datetimeFigureOut">
              <a:rPr lang="en-GB" smtClean="0"/>
              <a:t>29/10/2018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5B52-0678-4F80-B479-3E6AA6E3A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631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5F964-003F-4E52-B558-1A9C56DC96F5}" type="datetimeFigureOut">
              <a:rPr lang="en-GB" smtClean="0"/>
              <a:t>29/10/2018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5B52-0678-4F80-B479-3E6AA6E3A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261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5F964-003F-4E52-B558-1A9C56DC96F5}" type="datetimeFigureOut">
              <a:rPr lang="en-GB" smtClean="0"/>
              <a:t>29/10/2018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5B52-0678-4F80-B479-3E6AA6E3A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784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5F964-003F-4E52-B558-1A9C56DC96F5}" type="datetimeFigureOut">
              <a:rPr lang="en-GB" smtClean="0"/>
              <a:t>29/10/2018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5B52-0678-4F80-B479-3E6AA6E3A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5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5F964-003F-4E52-B558-1A9C56DC96F5}" type="datetimeFigureOut">
              <a:rPr lang="en-GB" smtClean="0"/>
              <a:t>29/10/2018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5B52-0678-4F80-B479-3E6AA6E3A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926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5F964-003F-4E52-B558-1A9C56DC96F5}" type="datetimeFigureOut">
              <a:rPr lang="en-GB" smtClean="0"/>
              <a:t>29/10/2018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5B52-0678-4F80-B479-3E6AA6E3A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00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5F964-003F-4E52-B558-1A9C56DC96F5}" type="datetimeFigureOut">
              <a:rPr lang="en-GB" smtClean="0"/>
              <a:t>29/10/2018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5B52-0678-4F80-B479-3E6AA6E3A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394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5F964-003F-4E52-B558-1A9C56DC96F5}" type="datetimeFigureOut">
              <a:rPr lang="en-GB" smtClean="0"/>
              <a:t>29/10/2018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5B52-0678-4F80-B479-3E6AA6E3A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677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5F964-003F-4E52-B558-1A9C56DC96F5}" type="datetimeFigureOut">
              <a:rPr lang="en-GB" smtClean="0"/>
              <a:t>29/10/2018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5B52-0678-4F80-B479-3E6AA6E3A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40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5F964-003F-4E52-B558-1A9C56DC96F5}" type="datetimeFigureOut">
              <a:rPr lang="en-GB" smtClean="0"/>
              <a:t>29/10/2018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F5B52-0678-4F80-B479-3E6AA6E3A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573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00" t="6293"/>
          <a:stretch/>
        </p:blipFill>
        <p:spPr>
          <a:xfrm>
            <a:off x="839755" y="-1"/>
            <a:ext cx="7651102" cy="683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513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985" t="37239" r="44897" b="15191"/>
          <a:stretch/>
        </p:blipFill>
        <p:spPr>
          <a:xfrm>
            <a:off x="838803" y="0"/>
            <a:ext cx="8174568" cy="681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393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850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Crotty</dc:creator>
  <cp:lastModifiedBy>Ian Crotty</cp:lastModifiedBy>
  <cp:revision>2</cp:revision>
  <dcterms:created xsi:type="dcterms:W3CDTF">2018-10-29T10:04:45Z</dcterms:created>
  <dcterms:modified xsi:type="dcterms:W3CDTF">2018-10-29T10:07:06Z</dcterms:modified>
</cp:coreProperties>
</file>