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5A0A-E2C7-4C7D-9D1E-FB294541EAD3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277E-E7BB-49BC-BA0D-9BD43922B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12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5A0A-E2C7-4C7D-9D1E-FB294541EAD3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277E-E7BB-49BC-BA0D-9BD43922B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55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5A0A-E2C7-4C7D-9D1E-FB294541EAD3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277E-E7BB-49BC-BA0D-9BD43922B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02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5A0A-E2C7-4C7D-9D1E-FB294541EAD3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277E-E7BB-49BC-BA0D-9BD43922B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3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5A0A-E2C7-4C7D-9D1E-FB294541EAD3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277E-E7BB-49BC-BA0D-9BD43922B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41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5A0A-E2C7-4C7D-9D1E-FB294541EAD3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277E-E7BB-49BC-BA0D-9BD43922B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6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5A0A-E2C7-4C7D-9D1E-FB294541EAD3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277E-E7BB-49BC-BA0D-9BD43922B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0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5A0A-E2C7-4C7D-9D1E-FB294541EAD3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277E-E7BB-49BC-BA0D-9BD43922B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6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5A0A-E2C7-4C7D-9D1E-FB294541EAD3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277E-E7BB-49BC-BA0D-9BD43922B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4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5A0A-E2C7-4C7D-9D1E-FB294541EAD3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277E-E7BB-49BC-BA0D-9BD43922B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0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5A0A-E2C7-4C7D-9D1E-FB294541EAD3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277E-E7BB-49BC-BA0D-9BD43922B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17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5A0A-E2C7-4C7D-9D1E-FB294541EAD3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F277E-E7BB-49BC-BA0D-9BD43922B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0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HCP small proto Panel</a:t>
            </a:r>
            <a:br>
              <a:rPr lang="en-GB" dirty="0" smtClean="0"/>
            </a:br>
            <a:r>
              <a:rPr lang="en-GB" dirty="0" smtClean="0"/>
              <a:t>Before bonding of Inserts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/>
              <a:t>0</a:t>
            </a:r>
            <a:r>
              <a:rPr lang="en-GB" dirty="0" smtClean="0"/>
              <a:t>6.04.18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37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870" y="1798804"/>
            <a:ext cx="7181888" cy="5059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145" y="493986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First attempt to build a Honeycomb panel  (HCP) with inserts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sz="2400" dirty="0" smtClean="0"/>
              <a:t>In house design of inserts.</a:t>
            </a:r>
          </a:p>
          <a:p>
            <a:r>
              <a:rPr lang="en-GB" sz="2400" smtClean="0"/>
              <a:t>Recovered </a:t>
            </a:r>
            <a:r>
              <a:rPr lang="en-GB" sz="2400" dirty="0" smtClean="0"/>
              <a:t>HCP </a:t>
            </a:r>
            <a:r>
              <a:rPr lang="en-GB" sz="2400" smtClean="0"/>
              <a:t>panels from P5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err="1"/>
              <a:t>S</a:t>
            </a:r>
            <a:r>
              <a:rPr lang="en-GB" sz="2400" dirty="0" err="1" smtClean="0"/>
              <a:t>amvel</a:t>
            </a:r>
            <a:r>
              <a:rPr lang="en-GB" sz="2400" dirty="0" smtClean="0"/>
              <a:t> </a:t>
            </a:r>
            <a:r>
              <a:rPr lang="en-GB" sz="2400" dirty="0" err="1" smtClean="0"/>
              <a:t>Martirosyan</a:t>
            </a:r>
            <a:r>
              <a:rPr lang="en-GB" sz="2400" dirty="0" smtClean="0"/>
              <a:t> ( IO) drawings</a:t>
            </a:r>
            <a:endParaRPr lang="en-GB" sz="2400" dirty="0"/>
          </a:p>
          <a:p>
            <a:r>
              <a:rPr lang="en-GB" sz="2400" dirty="0" smtClean="0"/>
              <a:t>Mechanics prepared by Russian team at P5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82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685" y="1439917"/>
            <a:ext cx="6178844" cy="4843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3297" y="199697"/>
            <a:ext cx="5612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Insert Design , first version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270124" y="1166648"/>
            <a:ext cx="237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Injection and air extraction orifice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34090" y="2884868"/>
            <a:ext cx="3413673" cy="64394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202288"/>
            <a:ext cx="2629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Counter sunk screws flush or undercut with external HCP surface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967470" y="1812979"/>
            <a:ext cx="3013657" cy="1213556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8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3" y="592428"/>
            <a:ext cx="5483538" cy="3084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90" y="2401910"/>
            <a:ext cx="5655257" cy="3181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9700" y="812800"/>
            <a:ext cx="267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Panel before Bonding of inserts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48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4" y="521593"/>
            <a:ext cx="6525296" cy="3670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9" y="3132081"/>
            <a:ext cx="4979568" cy="2801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239" y="698500"/>
            <a:ext cx="4979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Inserts optimised for strength in compression so that high tightening loads can be applied to increase shear resistance during bending loads on chamber.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813300"/>
            <a:ext cx="440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Tolerances on spacers and their pockets is important for bending resistance. This question will be investigated with full scale mechanic </a:t>
            </a:r>
            <a:r>
              <a:rPr lang="en-GB" dirty="0" err="1" smtClean="0"/>
              <a:t>protype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39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84300"/>
            <a:ext cx="10820400" cy="47926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This works, will proceed once we have the injection tooling and epoxy.</a:t>
            </a:r>
          </a:p>
          <a:p>
            <a:r>
              <a:rPr lang="en-GB" dirty="0" smtClean="0"/>
              <a:t>Need to do stiffness test on HCP both recovered ones (large cells) and new delivery from Italy ( small cells).</a:t>
            </a:r>
          </a:p>
          <a:p>
            <a:r>
              <a:rPr lang="en-GB" dirty="0" smtClean="0"/>
              <a:t>Need to investigate edge finishing, both outer edges and slot (HV &amp;gas) inner edges.</a:t>
            </a:r>
          </a:p>
          <a:p>
            <a:r>
              <a:rPr lang="en-GB" dirty="0" smtClean="0"/>
              <a:t>Will make full size chamber mechanics for investigate large machining ,1.7m, questions, tolerances and precision.</a:t>
            </a:r>
          </a:p>
          <a:p>
            <a:r>
              <a:rPr lang="en-GB" dirty="0" smtClean="0"/>
              <a:t>Better with supplier of inserts rather than in house design and production.</a:t>
            </a:r>
            <a:endParaRPr lang="en-GB" dirty="0"/>
          </a:p>
          <a:p>
            <a:r>
              <a:rPr lang="en-GB" dirty="0" smtClean="0"/>
              <a:t>Check compatibility with original RE mechanics, stiffness, weight etc. Does this HCP production method satisfy the needs of the RE3/1 &amp; RE4/1 project.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22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1181101"/>
            <a:ext cx="1188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document is available here;</a:t>
            </a:r>
          </a:p>
          <a:p>
            <a:endParaRPr lang="en-GB" dirty="0"/>
          </a:p>
          <a:p>
            <a:r>
              <a:rPr lang="en-GB" dirty="0" smtClean="0"/>
              <a:t>http://project-cms-rpc-endcap.web.cern.ch/project-cms-rpc-endcap/rpc/UpscopeHighEta/RPCDevelopements/RE31and41/Production/Components/HoneycombPanels/TestPanelsMarch2018/HCPSmallProtoPanelApril2018.pptx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262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240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HCP small proto Panel Before bonding of Inserts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HCP small proto Panel</dc:title>
  <dc:creator>Ian Crotty</dc:creator>
  <cp:lastModifiedBy>Ian Crotty</cp:lastModifiedBy>
  <cp:revision>20</cp:revision>
  <dcterms:created xsi:type="dcterms:W3CDTF">2018-04-06T12:19:38Z</dcterms:created>
  <dcterms:modified xsi:type="dcterms:W3CDTF">2018-04-06T12:56:10Z</dcterms:modified>
</cp:coreProperties>
</file>