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078A-F433-4372-8D6C-D8D312EDAB37}" type="datetimeFigureOut">
              <a:rPr lang="en-GB" smtClean="0"/>
              <a:t>17/01/2018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29FED-A5F1-49EA-9BE9-D3D9FD9DE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42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078A-F433-4372-8D6C-D8D312EDAB37}" type="datetimeFigureOut">
              <a:rPr lang="en-GB" smtClean="0"/>
              <a:t>17/01/2018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29FED-A5F1-49EA-9BE9-D3D9FD9DE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962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078A-F433-4372-8D6C-D8D312EDAB37}" type="datetimeFigureOut">
              <a:rPr lang="en-GB" smtClean="0"/>
              <a:t>17/01/2018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29FED-A5F1-49EA-9BE9-D3D9FD9DE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438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078A-F433-4372-8D6C-D8D312EDAB37}" type="datetimeFigureOut">
              <a:rPr lang="en-GB" smtClean="0"/>
              <a:t>17/01/2018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29FED-A5F1-49EA-9BE9-D3D9FD9DE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31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078A-F433-4372-8D6C-D8D312EDAB37}" type="datetimeFigureOut">
              <a:rPr lang="en-GB" smtClean="0"/>
              <a:t>17/01/2018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29FED-A5F1-49EA-9BE9-D3D9FD9DE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9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078A-F433-4372-8D6C-D8D312EDAB37}" type="datetimeFigureOut">
              <a:rPr lang="en-GB" smtClean="0"/>
              <a:t>17/01/2018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29FED-A5F1-49EA-9BE9-D3D9FD9DE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530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078A-F433-4372-8D6C-D8D312EDAB37}" type="datetimeFigureOut">
              <a:rPr lang="en-GB" smtClean="0"/>
              <a:t>17/01/2018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29FED-A5F1-49EA-9BE9-D3D9FD9DE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857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078A-F433-4372-8D6C-D8D312EDAB37}" type="datetimeFigureOut">
              <a:rPr lang="en-GB" smtClean="0"/>
              <a:t>17/01/2018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29FED-A5F1-49EA-9BE9-D3D9FD9DE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783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078A-F433-4372-8D6C-D8D312EDAB37}" type="datetimeFigureOut">
              <a:rPr lang="en-GB" smtClean="0"/>
              <a:t>17/01/2018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29FED-A5F1-49EA-9BE9-D3D9FD9DE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200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078A-F433-4372-8D6C-D8D312EDAB37}" type="datetimeFigureOut">
              <a:rPr lang="en-GB" smtClean="0"/>
              <a:t>17/01/2018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29FED-A5F1-49EA-9BE9-D3D9FD9DE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17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078A-F433-4372-8D6C-D8D312EDAB37}" type="datetimeFigureOut">
              <a:rPr lang="en-GB" smtClean="0"/>
              <a:t>17/01/2018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29FED-A5F1-49EA-9BE9-D3D9FD9DE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646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4078A-F433-4372-8D6C-D8D312EDAB37}" type="datetimeFigureOut">
              <a:rPr lang="en-GB" smtClean="0"/>
              <a:t>17/01/2018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29FED-A5F1-49EA-9BE9-D3D9FD9DE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08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esweb.info/StructuralBeamDeflection/SimpleBeamConcentratedLoadAtAnyPoint.aspx" TargetMode="External"/><Relationship Id="rId2" Type="http://schemas.openxmlformats.org/officeDocument/2006/relationships/hyperlink" Target="https://www.youtube.com/watch?v=q-uLJN8upW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HCP strength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 Jan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274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914" t="24794" r="62251" b="1223"/>
          <a:stretch/>
        </p:blipFill>
        <p:spPr>
          <a:xfrm>
            <a:off x="7267903" y="0"/>
            <a:ext cx="4194295" cy="676171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718662" y="5234449"/>
            <a:ext cx="809296" cy="3363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3031" y="238411"/>
            <a:ext cx="7405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https://www.engineeringtoolbox.com/beam-stress-deflection-d_1312.html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7832" t="10429" r="50813" b="32857"/>
          <a:stretch/>
        </p:blipFill>
        <p:spPr>
          <a:xfrm>
            <a:off x="0" y="1159098"/>
            <a:ext cx="5814326" cy="535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14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Test old original panel from Re4 and older RE1, 2 and 3</a:t>
            </a:r>
          </a:p>
          <a:p>
            <a:r>
              <a:rPr lang="en-GB" dirty="0" smtClean="0"/>
              <a:t>Establish test conditions for the new HCP and QA for new supplier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4781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5131" y="735724"/>
            <a:ext cx="49713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Testing of original panel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Specification of original</a:t>
            </a:r>
          </a:p>
          <a:p>
            <a:r>
              <a:rPr lang="en-GB" dirty="0" smtClean="0"/>
              <a:t>Drawing</a:t>
            </a:r>
          </a:p>
          <a:p>
            <a:endParaRPr lang="en-GB" dirty="0"/>
          </a:p>
          <a:p>
            <a:r>
              <a:rPr lang="en-GB" dirty="0" smtClean="0"/>
              <a:t>Test stand</a:t>
            </a:r>
          </a:p>
          <a:p>
            <a:endParaRPr lang="en-GB" dirty="0"/>
          </a:p>
          <a:p>
            <a:r>
              <a:rPr lang="en-GB" dirty="0" smtClean="0"/>
              <a:t>With solid bar</a:t>
            </a:r>
          </a:p>
          <a:p>
            <a:r>
              <a:rPr lang="en-GB" dirty="0" smtClean="0"/>
              <a:t>Without solid bar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0728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https://www.janssenprecisionengineering.com/page/beam-theory/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544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605" t="28930" r="34229" b="15217"/>
          <a:stretch/>
        </p:blipFill>
        <p:spPr>
          <a:xfrm>
            <a:off x="-1" y="460562"/>
            <a:ext cx="6947339" cy="57724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5308" y="6417642"/>
            <a:ext cx="586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http://www.engineeringcalculator.net/beam_calculator.html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385731" y="91230"/>
            <a:ext cx="1129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Calculator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0819" t="17369" r="31899" b="-925"/>
          <a:stretch/>
        </p:blipFill>
        <p:spPr>
          <a:xfrm>
            <a:off x="7496887" y="0"/>
            <a:ext cx="3308601" cy="680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592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Calculator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600" dirty="0" smtClean="0"/>
              <a:t>MIT</a:t>
            </a:r>
          </a:p>
          <a:p>
            <a:pPr marL="0" indent="0">
              <a:buNone/>
            </a:pPr>
            <a:r>
              <a:rPr lang="en-GB" sz="1600" dirty="0" smtClean="0">
                <a:hlinkClick r:id="rId2"/>
              </a:rPr>
              <a:t>https://www.youtube.com/watch?v=q-uLJN8upWE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/>
              <a:t>MIT </a:t>
            </a:r>
            <a:r>
              <a:rPr lang="en-GB" sz="1600" dirty="0" err="1" smtClean="0"/>
              <a:t>OpenCourseWare</a:t>
            </a:r>
            <a:r>
              <a:rPr lang="en-GB" sz="1600" dirty="0" smtClean="0"/>
              <a:t> 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 smtClean="0">
                <a:hlinkClick r:id="rId3"/>
              </a:rPr>
              <a:t>http://www.amesweb.info/StructuralBeamDeflection/SimpleBeamConcentratedLoadAtAnyPoint.aspx</a:t>
            </a: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59547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5310" y="1"/>
            <a:ext cx="104262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http://www.amesweb.info/StructuralBeamDeflection/SimpleBeamConcentratedLoadAtAnyPoint.aspx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695" t="11075" r="38284" b="8433"/>
          <a:stretch/>
        </p:blipFill>
        <p:spPr>
          <a:xfrm>
            <a:off x="0" y="411374"/>
            <a:ext cx="4824248" cy="59269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9690" t="11424" r="36252" b="16039"/>
          <a:stretch/>
        </p:blipFill>
        <p:spPr>
          <a:xfrm>
            <a:off x="4824247" y="411373"/>
            <a:ext cx="5812221" cy="642958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645276" y="4513231"/>
            <a:ext cx="809296" cy="3363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371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792" t="11917" r="33410" b="861"/>
          <a:stretch/>
        </p:blipFill>
        <p:spPr>
          <a:xfrm>
            <a:off x="0" y="0"/>
            <a:ext cx="4172755" cy="66455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95740" y="6276170"/>
            <a:ext cx="7280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https://www.engineersedge.com/beam_bending/beam_bending2e.htm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6042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01349" y="101889"/>
            <a:ext cx="4042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https://skyciv.com/free-beam-calculator/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864" t="17484" r="31322" b="11542"/>
          <a:stretch/>
        </p:blipFill>
        <p:spPr>
          <a:xfrm>
            <a:off x="386366" y="471221"/>
            <a:ext cx="7727324" cy="63738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41724" y="1725770"/>
            <a:ext cx="2498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Elastic deflection at mid span = 1.475mm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219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1680</TotalTime>
  <Words>86</Words>
  <Application>Microsoft Office PowerPoint</Application>
  <PresentationFormat>Widescreen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HCP strength</vt:lpstr>
      <vt:lpstr>Contents</vt:lpstr>
      <vt:lpstr>PowerPoint Presentation</vt:lpstr>
      <vt:lpstr>Refs</vt:lpstr>
      <vt:lpstr>PowerPoint Presentation</vt:lpstr>
      <vt:lpstr>Calculator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HCP strength</dc:title>
  <dc:creator>Ian Crotty</dc:creator>
  <cp:lastModifiedBy>Ian Crotty</cp:lastModifiedBy>
  <cp:revision>26</cp:revision>
  <dcterms:created xsi:type="dcterms:W3CDTF">2018-01-17T14:11:22Z</dcterms:created>
  <dcterms:modified xsi:type="dcterms:W3CDTF">2018-01-18T18:11:48Z</dcterms:modified>
</cp:coreProperties>
</file>