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3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8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7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0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4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3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6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F870-9C79-4FF1-84A9-F2CDB1B588D4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15D5-479E-46BD-8B2E-9EAB1B4CF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 Resistant threading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29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4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80" t="9894" r="27658" b="6306"/>
          <a:stretch/>
        </p:blipFill>
        <p:spPr>
          <a:xfrm>
            <a:off x="5020887" y="58189"/>
            <a:ext cx="6675122" cy="6701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98702"/>
            <a:ext cx="4871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https://www.hoffmann-group.com/FR/fr/hof/search?search=raraud+a+refouler&amp;searchterms=raraud+a+refouler%3Arelevance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3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66" t="31387" r="32112" b="19241"/>
          <a:stretch/>
        </p:blipFill>
        <p:spPr>
          <a:xfrm>
            <a:off x="290946" y="284003"/>
            <a:ext cx="8670174" cy="6486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55578" y="1346663"/>
            <a:ext cx="3236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https://www.hoffmann-group.com/pdf/125/90017001_fra_fr_fre_139242_139244.pdf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8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4555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http://www.emuge-franken.fr/download/Brochure%20Tarauds%20%C3%A0%20refouler%20InnoForm%20-%20zp10019_fr.pdf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664" t="16243" r="36652" b="10906"/>
          <a:stretch/>
        </p:blipFill>
        <p:spPr>
          <a:xfrm>
            <a:off x="4630188" y="0"/>
            <a:ext cx="4788132" cy="68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0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07" t="23749" r="29688" b="11506"/>
          <a:stretch/>
        </p:blipFill>
        <p:spPr>
          <a:xfrm>
            <a:off x="-1" y="486489"/>
            <a:ext cx="7506393" cy="6358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199" y="147935"/>
            <a:ext cx="11667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https://www.walter-tools.com/SiteCollectionDocuments/downloads/global/manuals/fr-fr/handbook-drilling-threading-2009-fr.pdf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068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805" y="201876"/>
            <a:ext cx="511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https://www.youtube.com/watch?v=HUyd5w94dHQ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68" t="18869" r="39082" b="24140"/>
          <a:stretch/>
        </p:blipFill>
        <p:spPr>
          <a:xfrm>
            <a:off x="158468" y="739833"/>
            <a:ext cx="5190883" cy="3632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631" t="20441" r="41783" b="41146"/>
          <a:stretch/>
        </p:blipFill>
        <p:spPr>
          <a:xfrm>
            <a:off x="3424843" y="3223260"/>
            <a:ext cx="4932385" cy="3495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319" t="19189" r="49863" b="41952"/>
          <a:stretch/>
        </p:blipFill>
        <p:spPr>
          <a:xfrm>
            <a:off x="6303985" y="22860"/>
            <a:ext cx="4106486" cy="33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18" t="16107" r="37450" b="16001"/>
          <a:stretch/>
        </p:blipFill>
        <p:spPr>
          <a:xfrm>
            <a:off x="739832" y="332509"/>
            <a:ext cx="4605251" cy="6580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7711" y="1489010"/>
            <a:ext cx="610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http://www.fluopercage.fr/pdf/formdrill_doc_francais.pdf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4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27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High Resistant threading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Resistant threading</dc:title>
  <dc:creator>Ian Crotty</dc:creator>
  <cp:lastModifiedBy>Ian Crotty</cp:lastModifiedBy>
  <cp:revision>16</cp:revision>
  <dcterms:created xsi:type="dcterms:W3CDTF">2018-05-29T11:22:06Z</dcterms:created>
  <dcterms:modified xsi:type="dcterms:W3CDTF">2018-05-30T10:27:05Z</dcterms:modified>
</cp:coreProperties>
</file>