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8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3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3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E8EA-208E-43B0-A6BA-C749F6E0353B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0024-2B8F-4FAA-A8FB-1D61960F6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HCP pages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9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43" y="655092"/>
            <a:ext cx="9584972" cy="51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581" t="28692" r="25355" b="72"/>
          <a:stretch/>
        </p:blipFill>
        <p:spPr>
          <a:xfrm>
            <a:off x="2770496" y="77474"/>
            <a:ext cx="6237026" cy="67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6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2" y="836770"/>
            <a:ext cx="9448942" cy="50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0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8" y="791570"/>
            <a:ext cx="9175240" cy="48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6" y="696117"/>
            <a:ext cx="10404285" cy="55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8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49790"/>
            <a:ext cx="9953909" cy="53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771310"/>
            <a:ext cx="9571772" cy="51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5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115718"/>
            <a:ext cx="10622650" cy="56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489442"/>
            <a:ext cx="10049444" cy="53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0" y="395784"/>
            <a:ext cx="11318868" cy="60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929527"/>
            <a:ext cx="9326112" cy="49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706668"/>
            <a:ext cx="9462590" cy="50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2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962378"/>
            <a:ext cx="9571772" cy="51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8" y="518614"/>
            <a:ext cx="10302006" cy="54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0" y="534143"/>
            <a:ext cx="10349694" cy="55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39" t="28121" r="24567" b="-1558"/>
          <a:stretch/>
        </p:blipFill>
        <p:spPr>
          <a:xfrm>
            <a:off x="2688608" y="-1"/>
            <a:ext cx="6277971" cy="68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097" t="31003" r="24898" b="2637"/>
          <a:stretch/>
        </p:blipFill>
        <p:spPr>
          <a:xfrm>
            <a:off x="2402007" y="803"/>
            <a:ext cx="7260608" cy="69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7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HCP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HCP pages</dc:title>
  <dc:creator>Ian Crotty</dc:creator>
  <cp:lastModifiedBy>Ian Crotty</cp:lastModifiedBy>
  <cp:revision>18</cp:revision>
  <dcterms:created xsi:type="dcterms:W3CDTF">2018-01-28T20:07:54Z</dcterms:created>
  <dcterms:modified xsi:type="dcterms:W3CDTF">2018-01-28T20:25:00Z</dcterms:modified>
</cp:coreProperties>
</file>