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8" r:id="rId5"/>
    <p:sldId id="258" r:id="rId6"/>
    <p:sldId id="259" r:id="rId7"/>
    <p:sldId id="270" r:id="rId8"/>
    <p:sldId id="260" r:id="rId9"/>
    <p:sldId id="269" r:id="rId10"/>
    <p:sldId id="261" r:id="rId11"/>
    <p:sldId id="267" r:id="rId12"/>
    <p:sldId id="262" r:id="rId13"/>
    <p:sldId id="263" r:id="rId14"/>
    <p:sldId id="264" r:id="rId15"/>
    <p:sldId id="273" r:id="rId16"/>
    <p:sldId id="277" r:id="rId17"/>
    <p:sldId id="278" r:id="rId18"/>
    <p:sldId id="271" r:id="rId19"/>
    <p:sldId id="274" r:id="rId20"/>
    <p:sldId id="272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5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64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48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45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18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5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12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9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2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81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76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FCF5E-06FE-40C0-8C4E-47303D9B01BE}" type="datetimeFigureOut">
              <a:rPr lang="en-GB" smtClean="0"/>
              <a:t>28/01/2019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D08F-0C8C-466D-918E-80EC4CCD7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0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avec.web.cern.ch/davec/David-Cockerill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rotarex.co.uk/pdfs/ROT_027_A4_catalogue_hoses_V0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agelok.com/downloads/webcatalogs/en/MS-01-180.PDF" TargetMode="External"/><Relationship Id="rId2" Type="http://schemas.openxmlformats.org/officeDocument/2006/relationships/hyperlink" Target="mailto:Daniel@hydrosystem.ch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rborag.ch" TargetMode="External"/><Relationship Id="rId2" Type="http://schemas.openxmlformats.org/officeDocument/2006/relationships/hyperlink" Target="mailto:Daniel@hydrosystem.c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arbor.swagelok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ldiance-booster-industriel.f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Flexible entre </a:t>
            </a:r>
            <a:r>
              <a:rPr lang="en-GB" dirty="0" err="1" smtClean="0"/>
              <a:t>chambre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24 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847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014" y="65868"/>
            <a:ext cx="2603269" cy="698904"/>
          </a:xfrm>
        </p:spPr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648393"/>
            <a:ext cx="11021291" cy="5528570"/>
          </a:xfrm>
        </p:spPr>
        <p:txBody>
          <a:bodyPr/>
          <a:lstStyle/>
          <a:p>
            <a:r>
              <a:rPr lang="en-GB" sz="1800" dirty="0" smtClean="0"/>
              <a:t>The 2 guys in the cooling at P5.</a:t>
            </a:r>
          </a:p>
          <a:p>
            <a:r>
              <a:rPr lang="en-GB" sz="1800" dirty="0" smtClean="0"/>
              <a:t>Norbert Franck </a:t>
            </a:r>
            <a:endParaRPr lang="en-GB" sz="1800" dirty="0" smtClean="0"/>
          </a:p>
          <a:p>
            <a:r>
              <a:rPr lang="en-GB" sz="1800" dirty="0" smtClean="0"/>
              <a:t>And </a:t>
            </a:r>
            <a:r>
              <a:rPr lang="en-GB" sz="1800" dirty="0" err="1" smtClean="0"/>
              <a:t>Gert</a:t>
            </a:r>
            <a:r>
              <a:rPr lang="en-GB" sz="1800" dirty="0" smtClean="0"/>
              <a:t> </a:t>
            </a:r>
            <a:r>
              <a:rPr lang="en-GB" sz="1800" dirty="0" err="1" smtClean="0"/>
              <a:t>Fetchenhauer</a:t>
            </a:r>
            <a:r>
              <a:rPr lang="en-GB" sz="1800" dirty="0"/>
              <a:t> </a:t>
            </a:r>
            <a:r>
              <a:rPr lang="en-GB" sz="1800" dirty="0" smtClean="0"/>
              <a:t>and Hans </a:t>
            </a:r>
            <a:r>
              <a:rPr lang="en-GB" sz="1800" dirty="0" err="1" smtClean="0"/>
              <a:t>Reightler</a:t>
            </a:r>
            <a:r>
              <a:rPr lang="en-GB" sz="1800" dirty="0" smtClean="0"/>
              <a:t> DT</a:t>
            </a:r>
          </a:p>
          <a:p>
            <a:r>
              <a:rPr lang="en-GB" sz="1800" dirty="0" smtClean="0"/>
              <a:t>ECAL </a:t>
            </a:r>
            <a:r>
              <a:rPr lang="en-GB" sz="1800" dirty="0"/>
              <a:t>V</a:t>
            </a:r>
            <a:r>
              <a:rPr lang="en-GB" sz="1800" dirty="0" smtClean="0"/>
              <a:t>erner </a:t>
            </a:r>
            <a:r>
              <a:rPr lang="en-GB" sz="1800" dirty="0" err="1"/>
              <a:t>L</a:t>
            </a:r>
            <a:r>
              <a:rPr lang="en-GB" sz="1800" dirty="0" err="1" smtClean="0"/>
              <a:t>ustermann</a:t>
            </a:r>
            <a:r>
              <a:rPr lang="en-GB" sz="1800" dirty="0" smtClean="0"/>
              <a:t> </a:t>
            </a:r>
            <a:r>
              <a:rPr lang="en-GB" sz="1800" dirty="0" smtClean="0"/>
              <a:t>leads to David </a:t>
            </a:r>
            <a:r>
              <a:rPr lang="en-GB" sz="1800" dirty="0" err="1" smtClean="0"/>
              <a:t>Cockerell</a:t>
            </a:r>
            <a:endParaRPr lang="en-GB" sz="1800" dirty="0" smtClean="0"/>
          </a:p>
          <a:p>
            <a:r>
              <a:rPr lang="en-GB" sz="1800" dirty="0">
                <a:hlinkClick r:id="rId2"/>
              </a:rPr>
              <a:t>https://</a:t>
            </a:r>
            <a:r>
              <a:rPr lang="en-GB" sz="1800" dirty="0" smtClean="0">
                <a:hlinkClick r:id="rId2"/>
              </a:rPr>
              <a:t>davec.web.cern.ch/davec/David-Cockerill.html</a:t>
            </a:r>
            <a:endParaRPr lang="en-GB" sz="1800" dirty="0" smtClean="0"/>
          </a:p>
          <a:p>
            <a:r>
              <a:rPr lang="en-GB" sz="1800" dirty="0" smtClean="0"/>
              <a:t>Pascal avec </a:t>
            </a:r>
            <a:r>
              <a:rPr lang="en-GB" sz="1800" dirty="0"/>
              <a:t>company </a:t>
            </a:r>
            <a:r>
              <a:rPr lang="en-GB" sz="1800" dirty="0" smtClean="0"/>
              <a:t>ALDIANCE a </a:t>
            </a:r>
            <a:r>
              <a:rPr lang="en-GB" sz="1800" dirty="0" err="1" smtClean="0"/>
              <a:t>cluses</a:t>
            </a:r>
            <a:r>
              <a:rPr lang="en-GB" sz="1800" dirty="0" smtClean="0"/>
              <a:t> 74</a:t>
            </a:r>
          </a:p>
          <a:p>
            <a:endParaRPr lang="en-GB" sz="1800" dirty="0"/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03185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1"/>
            <a:ext cx="5410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Legris</a:t>
            </a:r>
            <a:r>
              <a:rPr lang="en-GB" dirty="0" smtClean="0"/>
              <a:t> Spec</a:t>
            </a:r>
          </a:p>
          <a:p>
            <a:endParaRPr lang="en-GB" dirty="0"/>
          </a:p>
          <a:p>
            <a:r>
              <a:rPr lang="en-GB" sz="1200" dirty="0" smtClean="0"/>
              <a:t>http://www.legris.com/Legris_ecom/RechercherReferencesTypeArticle.do?codeReferenceASelectionner=&amp;codeActivite=BP&amp;codeGroupe=01&amp;codeFamille=01&amp;codeSousFamille=02&amp;codeTypeArticle=0116&amp;onglet=2&amp;uniteConversionDimensions=mm&amp;uniteConversionPoids=kg&amp;uniteConversionDebit=l/mn&amp;uniteConversionPression=bar&amp;codeFiliale=switzerland&amp;codeLangue=en_GB</a:t>
            </a:r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200" dirty="0" smtClean="0"/>
              <a:t>Parker Hannifin Europe </a:t>
            </a:r>
            <a:r>
              <a:rPr lang="en-GB" sz="1200" dirty="0" err="1" smtClean="0"/>
              <a:t>Sàrl</a:t>
            </a:r>
            <a:r>
              <a:rPr lang="en-GB" sz="1200" dirty="0" smtClean="0"/>
              <a:t> - Luxembourg, Switzerland Branch | La </a:t>
            </a:r>
            <a:r>
              <a:rPr lang="en-GB" sz="1200" dirty="0" err="1" smtClean="0"/>
              <a:t>Tuilière</a:t>
            </a:r>
            <a:r>
              <a:rPr lang="en-GB" sz="1200" dirty="0" smtClean="0"/>
              <a:t> 6 - CH-1163 </a:t>
            </a:r>
            <a:r>
              <a:rPr lang="en-GB" sz="1200" dirty="0" err="1" smtClean="0"/>
              <a:t>Etoy</a:t>
            </a:r>
            <a:r>
              <a:rPr lang="en-GB" sz="1200" dirty="0" smtClean="0"/>
              <a:t> (Switzerland), SWITZERLAND</a:t>
            </a:r>
          </a:p>
          <a:p>
            <a:r>
              <a:rPr lang="en-GB" sz="1200" dirty="0" smtClean="0"/>
              <a:t>Tel. : + 41 (0)21 821 87 00 | Fax : + 41 (0)21 821 87 31 | E-mail : parker.switzerland@parker.com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Bachofen</a:t>
            </a:r>
            <a:r>
              <a:rPr lang="en-GB" dirty="0" smtClean="0"/>
              <a:t>, </a:t>
            </a:r>
            <a:r>
              <a:rPr lang="en-GB" dirty="0" err="1" smtClean="0"/>
              <a:t>bienne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3295" t="9785" r="37122" b="18911"/>
          <a:stretch/>
        </p:blipFill>
        <p:spPr>
          <a:xfrm>
            <a:off x="5410200" y="-1"/>
            <a:ext cx="6781800" cy="666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7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40" t="23073" r="84113" b="25051"/>
          <a:stretch/>
        </p:blipFill>
        <p:spPr>
          <a:xfrm>
            <a:off x="0" y="0"/>
            <a:ext cx="2917767" cy="56377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971" y="440575"/>
            <a:ext cx="614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Sagan </a:t>
            </a:r>
            <a:r>
              <a:rPr lang="en-GB" dirty="0" err="1" smtClean="0"/>
              <a:t>Rotarex</a:t>
            </a:r>
            <a:endParaRPr lang="en-GB" dirty="0" smtClean="0"/>
          </a:p>
          <a:p>
            <a:r>
              <a:rPr lang="en-GB" dirty="0" smtClean="0"/>
              <a:t>Catalogue</a:t>
            </a:r>
          </a:p>
          <a:p>
            <a:r>
              <a:rPr lang="en-GB" dirty="0" smtClean="0"/>
              <a:t>http://www.relinco.fr/rotarex/Fichiers/Raccords.pdf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9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312" t="19165" r="31639" b="12431"/>
          <a:stretch/>
        </p:blipFill>
        <p:spPr>
          <a:xfrm>
            <a:off x="-1" y="-1"/>
            <a:ext cx="6824750" cy="687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349" y="200710"/>
            <a:ext cx="8086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hlinkClick r:id="rId2"/>
              </a:rPr>
              <a:t>Rotarex</a:t>
            </a:r>
            <a:endParaRPr lang="en-GB" dirty="0" smtClean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http://www.rotarex.co.uk/pdfs/ROT_027_A4_catalogue_hoses_V02.pdf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Attention they seem to be mainly PTFE !!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5136" t="15924" r="35890" b="7705"/>
          <a:stretch/>
        </p:blipFill>
        <p:spPr>
          <a:xfrm>
            <a:off x="7448550" y="0"/>
            <a:ext cx="4743450" cy="68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1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Links to Flexible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Parker</a:t>
            </a:r>
          </a:p>
          <a:p>
            <a:r>
              <a:rPr lang="en-GB" sz="2000" dirty="0" smtClean="0"/>
              <a:t>Swagelok		Daniel </a:t>
            </a:r>
            <a:r>
              <a:rPr lang="en-GB" sz="2000" dirty="0" err="1" smtClean="0"/>
              <a:t>Robbez</a:t>
            </a:r>
            <a:r>
              <a:rPr lang="en-GB" sz="2000" dirty="0" smtClean="0"/>
              <a:t>, </a:t>
            </a:r>
            <a:r>
              <a:rPr lang="en-GB" sz="2000" dirty="0" smtClean="0">
                <a:hlinkClick r:id="rId2"/>
              </a:rPr>
              <a:t>Daniel@hydrosystem.ch</a:t>
            </a:r>
            <a:r>
              <a:rPr lang="en-GB" sz="2000" dirty="0" smtClean="0"/>
              <a:t>, 0227191200, </a:t>
            </a:r>
            <a:r>
              <a:rPr lang="en-GB" sz="2000" dirty="0" err="1" smtClean="0"/>
              <a:t>Meyrin</a:t>
            </a:r>
            <a:endParaRPr lang="en-GB" sz="2000" dirty="0" smtClean="0"/>
          </a:p>
          <a:p>
            <a:r>
              <a:rPr lang="en-GB" sz="2000" dirty="0" smtClean="0"/>
              <a:t>Flexibles catalogue</a:t>
            </a:r>
          </a:p>
          <a:p>
            <a:pPr lvl="1"/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www.swagelok.com/downloads/webcatalogs/en/MS-01-180.PDF</a:t>
            </a:r>
            <a:endParaRPr lang="en-GB" sz="1600" dirty="0" smtClean="0"/>
          </a:p>
          <a:p>
            <a:pPr lvl="1"/>
            <a:endParaRPr lang="en-GB" sz="1600" dirty="0"/>
          </a:p>
          <a:p>
            <a:pPr lvl="1"/>
            <a:endParaRPr lang="en-GB" sz="16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4465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9385" y="108111"/>
            <a:ext cx="9461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Push-On Hose </a:t>
            </a:r>
          </a:p>
          <a:p>
            <a:r>
              <a:rPr lang="en-GB" dirty="0" smtClean="0"/>
              <a:t>https</a:t>
            </a:r>
            <a:r>
              <a:rPr lang="en-GB" dirty="0"/>
              <a:t>://www.swagelok.com/tools%20pages/download_pdf.aspx?part=PB-4&amp;configured=False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689" t="17566" r="28691" b="6736"/>
          <a:stretch/>
        </p:blipFill>
        <p:spPr>
          <a:xfrm>
            <a:off x="150828" y="857839"/>
            <a:ext cx="5722070" cy="582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63233" y="5109327"/>
            <a:ext cx="3252247" cy="1498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Photos of product used at CERN</a:t>
            </a:r>
          </a:p>
          <a:p>
            <a:endParaRPr lang="en-GB" dirty="0"/>
          </a:p>
          <a:p>
            <a:r>
              <a:rPr lang="en-GB" dirty="0" smtClean="0"/>
              <a:t>Flame Resistant</a:t>
            </a:r>
          </a:p>
          <a:p>
            <a:endParaRPr lang="en-GB" dirty="0"/>
          </a:p>
          <a:p>
            <a:r>
              <a:rPr lang="en-GB" dirty="0" smtClean="0"/>
              <a:t>Halogen Free ??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222" y="4124389"/>
            <a:ext cx="4541626" cy="2554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607" y="2356204"/>
            <a:ext cx="3619893" cy="20361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12696" r="30602" b="18107"/>
          <a:stretch/>
        </p:blipFill>
        <p:spPr>
          <a:xfrm>
            <a:off x="8965936" y="2257222"/>
            <a:ext cx="2647523" cy="285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8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23" t="38286" r="29809" b="15835"/>
          <a:stretch/>
        </p:blipFill>
        <p:spPr>
          <a:xfrm>
            <a:off x="3242821" y="1097277"/>
            <a:ext cx="7230357" cy="4483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4226" y="136391"/>
            <a:ext cx="83584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https://www.swagelok.com/downloads/webcatalogs/en/MS-01-180.pdf</a:t>
            </a:r>
          </a:p>
        </p:txBody>
      </p:sp>
    </p:spTree>
    <p:extLst>
      <p:ext uri="{BB962C8B-B14F-4D97-AF65-F5344CB8AC3E}">
        <p14:creationId xmlns:p14="http://schemas.microsoft.com/office/powerpoint/2010/main" val="286023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056" y="242988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Daniel </a:t>
            </a:r>
            <a:r>
              <a:rPr lang="en-GB" dirty="0" err="1"/>
              <a:t>Robbez</a:t>
            </a:r>
            <a:r>
              <a:rPr lang="en-GB" dirty="0"/>
              <a:t>, </a:t>
            </a:r>
            <a:r>
              <a:rPr lang="en-GB" dirty="0">
                <a:hlinkClick r:id="rId2"/>
              </a:rPr>
              <a:t>Daniel@hydrosystem.ch</a:t>
            </a:r>
            <a:r>
              <a:rPr lang="en-GB" dirty="0"/>
              <a:t>, 0227191200</a:t>
            </a:r>
            <a:endParaRPr lang="de-DE" b="1" dirty="0" smtClean="0"/>
          </a:p>
          <a:p>
            <a:endParaRPr lang="de-DE" b="1" dirty="0"/>
          </a:p>
          <a:p>
            <a:endParaRPr lang="de-DE" b="1" dirty="0" smtClean="0"/>
          </a:p>
          <a:p>
            <a:r>
              <a:rPr lang="de-DE" b="1" dirty="0" smtClean="0"/>
              <a:t>Swagelok </a:t>
            </a:r>
            <a:r>
              <a:rPr lang="de-DE" b="1" dirty="0"/>
              <a:t>Switzerland </a:t>
            </a:r>
          </a:p>
          <a:p>
            <a:r>
              <a:rPr lang="de-DE" dirty="0"/>
              <a:t>Rigackerstrasse 18 5610 Wohlen Switzerland +41 56 4856161 </a:t>
            </a:r>
            <a:r>
              <a:rPr lang="de-DE" dirty="0">
                <a:hlinkClick r:id="rId3"/>
              </a:rPr>
              <a:t>info@arborag.ch</a:t>
            </a:r>
            <a:r>
              <a:rPr lang="de-DE" dirty="0"/>
              <a:t> </a:t>
            </a:r>
            <a:r>
              <a:rPr lang="de-DE" dirty="0">
                <a:hlinkClick r:id="rId4"/>
              </a:rPr>
              <a:t>https://arbor.swagelok.com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0970" t="28250" r="20204" b="28612"/>
          <a:stretch/>
        </p:blipFill>
        <p:spPr>
          <a:xfrm>
            <a:off x="1451727" y="2271861"/>
            <a:ext cx="8724959" cy="38367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20932" y="1630837"/>
            <a:ext cx="303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Also available with  8mm pipe;</a:t>
            </a:r>
          </a:p>
          <a:p>
            <a:r>
              <a:rPr lang="en-GB" dirty="0" smtClean="0"/>
              <a:t>B-PB4-TM8</a:t>
            </a:r>
          </a:p>
          <a:p>
            <a:r>
              <a:rPr lang="en-GB" dirty="0" smtClean="0"/>
              <a:t>From Norbert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777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600" t="29498" r="22322" b="22068"/>
          <a:stretch/>
        </p:blipFill>
        <p:spPr>
          <a:xfrm>
            <a:off x="4869530" y="527900"/>
            <a:ext cx="6169257" cy="31391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285" y="5038331"/>
            <a:ext cx="9244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Thread end ID help</a:t>
            </a:r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://www.swagelok.com/downloads/webcatalogs/en/MS-13-77.pdf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5060" t="18229" r="35963" b="3728"/>
          <a:stretch/>
        </p:blipFill>
        <p:spPr>
          <a:xfrm>
            <a:off x="757285" y="278016"/>
            <a:ext cx="2947449" cy="47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5302" y="906087"/>
            <a:ext cx="637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</a:t>
            </a:r>
            <a:r>
              <a:rPr lang="en-GB" dirty="0" err="1" smtClean="0"/>
              <a:t>Legris</a:t>
            </a:r>
            <a:r>
              <a:rPr lang="en-GB" dirty="0" smtClean="0"/>
              <a:t> Chassis mount to </a:t>
            </a:r>
            <a:r>
              <a:rPr lang="en-GB" dirty="0" err="1" smtClean="0"/>
              <a:t>Sagana</a:t>
            </a:r>
            <a:r>
              <a:rPr lang="en-GB" dirty="0" smtClean="0"/>
              <a:t>. Diameter </a:t>
            </a:r>
            <a:r>
              <a:rPr lang="en-GB" dirty="0" err="1" smtClean="0"/>
              <a:t>Interieur</a:t>
            </a:r>
            <a:r>
              <a:rPr lang="en-GB" dirty="0" smtClean="0"/>
              <a:t> 6mm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303"/>
            <a:ext cx="4552950" cy="1990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9252" t="44951" r="2149" b="43553"/>
          <a:stretch/>
        </p:blipFill>
        <p:spPr>
          <a:xfrm>
            <a:off x="0" y="4173757"/>
            <a:ext cx="5026757" cy="7721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3056" t="38566" r="31574" b="26777"/>
          <a:stretch/>
        </p:blipFill>
        <p:spPr>
          <a:xfrm>
            <a:off x="5630332" y="1729302"/>
            <a:ext cx="6407332" cy="3426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533" y="3530600"/>
            <a:ext cx="95673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LEGRIS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833998" y="3258085"/>
            <a:ext cx="11482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SAGANA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5024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" y="458589"/>
            <a:ext cx="10548592" cy="63254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89258"/>
            <a:ext cx="831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https://www.swagelok.com/en/catalog/Product/Detail?part=B-PB4-PM4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072" t="28293" r="20943" b="23264"/>
          <a:stretch/>
        </p:blipFill>
        <p:spPr>
          <a:xfrm>
            <a:off x="6881568" y="3846136"/>
            <a:ext cx="4854804" cy="24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Alos</a:t>
            </a:r>
            <a:r>
              <a:rPr lang="en-GB" dirty="0" smtClean="0"/>
              <a:t> chamber end direct to PP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664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Supplers</a:t>
            </a:r>
            <a:r>
              <a:rPr lang="en-GB" dirty="0" smtClean="0"/>
              <a:t> of </a:t>
            </a:r>
            <a:r>
              <a:rPr lang="en-GB" dirty="0" err="1" smtClean="0"/>
              <a:t>ss</a:t>
            </a:r>
            <a:r>
              <a:rPr lang="en-GB" dirty="0" smtClean="0"/>
              <a:t> braided hose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PB Tub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SS </a:t>
            </a:r>
            <a:r>
              <a:rPr lang="en-GB" dirty="0" err="1" smtClean="0"/>
              <a:t>Tombac</a:t>
            </a:r>
            <a:r>
              <a:rPr lang="en-GB" dirty="0" smtClean="0"/>
              <a:t> type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99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Suppliers of flexible Polymer Hose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0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2475" y="143687"/>
            <a:ext cx="51669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Flexibles ordered for 904 </a:t>
            </a:r>
          </a:p>
          <a:p>
            <a:r>
              <a:rPr lang="en-GB" dirty="0" smtClean="0"/>
              <a:t>Found in the corner</a:t>
            </a:r>
          </a:p>
          <a:p>
            <a:endParaRPr lang="en-GB" dirty="0"/>
          </a:p>
          <a:p>
            <a:r>
              <a:rPr lang="en-GB" dirty="0" smtClean="0"/>
              <a:t>http://www.pbtub.fr/vdoc/easysite/pbtub/fr/contact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01" t="11411" r="22904" b="4458"/>
          <a:stretch/>
        </p:blipFill>
        <p:spPr>
          <a:xfrm>
            <a:off x="5270270" y="143687"/>
            <a:ext cx="6904188" cy="5467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08660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dirty="0" smtClean="0"/>
              <a:t>L’équipe commerciale sédentaire est à votre écoute </a:t>
            </a:r>
          </a:p>
          <a:p>
            <a:r>
              <a:rPr lang="fr-FR" sz="1200" dirty="0" smtClean="0"/>
              <a:t> au 04 74 95 65 49 ou par fax au 04 74 95 61 81</a:t>
            </a:r>
          </a:p>
          <a:p>
            <a:endParaRPr lang="fr-FR" sz="1200" dirty="0" smtClean="0"/>
          </a:p>
          <a:p>
            <a:r>
              <a:rPr lang="fr-FR" sz="1200" dirty="0" smtClean="0"/>
              <a:t> Pour nous contacter : infos@pbtub.fr</a:t>
            </a:r>
          </a:p>
          <a:p>
            <a:endParaRPr lang="fr-FR" sz="1200" dirty="0" smtClean="0"/>
          </a:p>
          <a:p>
            <a:r>
              <a:rPr lang="fr-FR" sz="1200" dirty="0" smtClean="0"/>
              <a:t> Nos équipes répondent à toutes vos questions </a:t>
            </a:r>
          </a:p>
          <a:p>
            <a:r>
              <a:rPr lang="fr-FR" sz="1200" dirty="0" smtClean="0"/>
              <a:t> par téléphone de 8h15 à 11h50 et de 13h à 17h </a:t>
            </a:r>
          </a:p>
          <a:p>
            <a:r>
              <a:rPr lang="fr-FR" sz="1200" dirty="0" smtClean="0"/>
              <a:t> du lundi au jeudi, 16h le vendredi.</a:t>
            </a:r>
          </a:p>
          <a:p>
            <a:endParaRPr lang="fr-FR" sz="1200" dirty="0" smtClean="0"/>
          </a:p>
          <a:p>
            <a:r>
              <a:rPr lang="fr-FR" sz="1200" dirty="0" smtClean="0"/>
              <a:t> PBTUB, 91 rue du ruisseau, </a:t>
            </a:r>
          </a:p>
          <a:p>
            <a:r>
              <a:rPr lang="fr-FR" sz="1200" dirty="0" smtClean="0"/>
              <a:t> Parc d’activités de </a:t>
            </a:r>
            <a:r>
              <a:rPr lang="fr-FR" sz="1200" dirty="0" err="1" smtClean="0"/>
              <a:t>Chesnes</a:t>
            </a:r>
            <a:r>
              <a:rPr lang="fr-FR" sz="1200" dirty="0" smtClean="0"/>
              <a:t>, CS41010, </a:t>
            </a:r>
          </a:p>
          <a:p>
            <a:r>
              <a:rPr lang="fr-FR" sz="1200" dirty="0" smtClean="0"/>
              <a:t> 38297 SAINT-QUENTIN-FALLAVIER Cedex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01197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002" t="18457" r="34634" b="2934"/>
          <a:stretch/>
        </p:blipFill>
        <p:spPr>
          <a:xfrm>
            <a:off x="1" y="-1"/>
            <a:ext cx="581267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688" y="93811"/>
            <a:ext cx="42402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ALDIANCE</a:t>
            </a:r>
          </a:p>
          <a:p>
            <a:endParaRPr lang="en-GB" dirty="0"/>
          </a:p>
          <a:p>
            <a:r>
              <a:rPr lang="en-GB" dirty="0" smtClean="0"/>
              <a:t>No  donner par P_. </a:t>
            </a:r>
            <a:r>
              <a:rPr lang="en-GB" dirty="0" err="1" smtClean="0"/>
              <a:t>Petiot</a:t>
            </a:r>
            <a:r>
              <a:rPr lang="en-GB" dirty="0" smtClean="0"/>
              <a:t> contact Mr. </a:t>
            </a:r>
            <a:r>
              <a:rPr lang="en-GB" dirty="0" err="1" smtClean="0"/>
              <a:t>Musy</a:t>
            </a:r>
            <a:endParaRPr lang="en-GB" dirty="0"/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://www.aldiance-booster-industriel.fr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fr-FR" dirty="0" smtClean="0"/>
              <a:t>Tél</a:t>
            </a:r>
            <a:r>
              <a:rPr lang="fr-FR" dirty="0"/>
              <a:t> :  04 50 34 38 27 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reply</a:t>
            </a:r>
            <a:r>
              <a:rPr lang="fr-FR" dirty="0" smtClean="0"/>
              <a:t> !!</a:t>
            </a:r>
          </a:p>
          <a:p>
            <a:endParaRPr lang="fr-FR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433" y="1591732"/>
            <a:ext cx="9376670" cy="51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4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141" y="0"/>
            <a:ext cx="843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Push-</a:t>
            </a:r>
            <a:r>
              <a:rPr lang="en-GB" dirty="0" err="1" smtClean="0"/>
              <a:t>lok</a:t>
            </a:r>
            <a:endParaRPr lang="en-GB" dirty="0" smtClean="0"/>
          </a:p>
          <a:p>
            <a:r>
              <a:rPr lang="en-GB" dirty="0" smtClean="0"/>
              <a:t>831-4 	2.4 </a:t>
            </a:r>
            <a:r>
              <a:rPr lang="en-GB" dirty="0" err="1" smtClean="0"/>
              <a:t>Mp</a:t>
            </a:r>
            <a:r>
              <a:rPr lang="en-GB" dirty="0" smtClean="0"/>
              <a:t> 350psi	6.3mm (1/4 inch) x 1F	9-3Q03  Green colour</a:t>
            </a:r>
          </a:p>
          <a:p>
            <a:endParaRPr lang="en-GB" dirty="0"/>
          </a:p>
          <a:p>
            <a:r>
              <a:rPr lang="en-GB" dirty="0" smtClean="0"/>
              <a:t>	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697" t="16994" r="20015" b="11920"/>
          <a:stretch/>
        </p:blipFill>
        <p:spPr>
          <a:xfrm>
            <a:off x="-1" y="673332"/>
            <a:ext cx="6884331" cy="44306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4141" y="6488668"/>
            <a:ext cx="5020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https://www.parker.com/literature/4281%20B1.pdf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866" t="26075" r="19868" b="25140"/>
          <a:stretch/>
        </p:blipFill>
        <p:spPr>
          <a:xfrm>
            <a:off x="6143106" y="1454728"/>
            <a:ext cx="6064342" cy="34165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9498" y="5280952"/>
            <a:ext cx="4172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Mr. </a:t>
            </a:r>
            <a:r>
              <a:rPr lang="en-GB" dirty="0" err="1" smtClean="0"/>
              <a:t>kiler</a:t>
            </a:r>
            <a:r>
              <a:rPr lang="en-GB" dirty="0" smtClean="0"/>
              <a:t>  </a:t>
            </a:r>
            <a:r>
              <a:rPr lang="en-GB" dirty="0" err="1" smtClean="0"/>
              <a:t>tel</a:t>
            </a:r>
            <a:r>
              <a:rPr lang="en-GB" smtClean="0"/>
              <a:t> 0049213140169242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93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382" t="22850" r="21480" b="4698"/>
          <a:stretch/>
        </p:blipFill>
        <p:spPr>
          <a:xfrm>
            <a:off x="0" y="0"/>
            <a:ext cx="10224655" cy="683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7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329</Words>
  <Application>Microsoft Office PowerPoint</Application>
  <PresentationFormat>Widescreen</PresentationFormat>
  <Paragraphs>92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Flexible entre chambre</vt:lpstr>
      <vt:lpstr>PowerPoint Presentation</vt:lpstr>
      <vt:lpstr>Supplers of ss braided hose</vt:lpstr>
      <vt:lpstr>Suppliers of flexible Polymer Hose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Contacts</vt:lpstr>
      <vt:lpstr>PowerPoint Presentation</vt:lpstr>
      <vt:lpstr>PowerPoint Presentation</vt:lpstr>
      <vt:lpstr>PowerPoint Presentation</vt:lpstr>
      <vt:lpstr>PowerPoint Presentation</vt:lpstr>
      <vt:lpstr>Links to Flexible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Alos chamber end direct to PP ?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Flexible entre chambre</dc:title>
  <dc:creator>Ian Crotty</dc:creator>
  <cp:lastModifiedBy>Ian Crotty</cp:lastModifiedBy>
  <cp:revision>64</cp:revision>
  <dcterms:created xsi:type="dcterms:W3CDTF">2018-05-24T08:08:31Z</dcterms:created>
  <dcterms:modified xsi:type="dcterms:W3CDTF">2019-01-28T12:30:25Z</dcterms:modified>
</cp:coreProperties>
</file>