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1" r:id="rId8"/>
    <p:sldId id="265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BC87-665D-47CD-91F4-BCEE989C3A6A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D62-3FE2-4C28-98BB-0833EC54E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4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BC87-665D-47CD-91F4-BCEE989C3A6A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D62-3FE2-4C28-98BB-0833EC54E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4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BC87-665D-47CD-91F4-BCEE989C3A6A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D62-3FE2-4C28-98BB-0833EC54E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69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BC87-665D-47CD-91F4-BCEE989C3A6A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D62-3FE2-4C28-98BB-0833EC54E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44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BC87-665D-47CD-91F4-BCEE989C3A6A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D62-3FE2-4C28-98BB-0833EC54E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21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BC87-665D-47CD-91F4-BCEE989C3A6A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D62-3FE2-4C28-98BB-0833EC54E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46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BC87-665D-47CD-91F4-BCEE989C3A6A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D62-3FE2-4C28-98BB-0833EC54E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1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BC87-665D-47CD-91F4-BCEE989C3A6A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D62-3FE2-4C28-98BB-0833EC54E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76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BC87-665D-47CD-91F4-BCEE989C3A6A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D62-3FE2-4C28-98BB-0833EC54E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32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BC87-665D-47CD-91F4-BCEE989C3A6A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D62-3FE2-4C28-98BB-0833EC54E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08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BC87-665D-47CD-91F4-BCEE989C3A6A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D62-3FE2-4C28-98BB-0833EC54E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76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FBC87-665D-47CD-91F4-BCEE989C3A6A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AAD62-3FE2-4C28-98BB-0833EC54E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6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2447"/>
            <a:ext cx="9144000" cy="2387600"/>
          </a:xfrm>
        </p:spPr>
        <p:txBody>
          <a:bodyPr/>
          <a:lstStyle/>
          <a:p>
            <a:r>
              <a:rPr lang="en-GB" u="sng" dirty="0" smtClean="0"/>
              <a:t>Patch Panel Connecter System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459433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0" y="365124"/>
            <a:ext cx="5568318" cy="34318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19" y="365124"/>
            <a:ext cx="5954441" cy="3431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840" y="3796965"/>
            <a:ext cx="4371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From the big cable chain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30719" y="3829049"/>
            <a:ext cx="465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From the chamber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4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528" t="14575" r="16504" b="10434"/>
          <a:stretch/>
        </p:blipFill>
        <p:spPr>
          <a:xfrm>
            <a:off x="585536" y="682152"/>
            <a:ext cx="6705601" cy="4612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452" y="312820"/>
            <a:ext cx="338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Two systems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959" y="2442854"/>
            <a:ext cx="2469094" cy="4371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7460" t="13077" r="33412" b="9717"/>
          <a:stretch/>
        </p:blipFill>
        <p:spPr>
          <a:xfrm>
            <a:off x="7492011" y="1937265"/>
            <a:ext cx="1933073" cy="487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83726" y="1013935"/>
            <a:ext cx="2149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The first Idea: simple plate, 9 holes (connecters).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625957" y="1355558"/>
            <a:ext cx="2561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Second design: a U profile who can fit 10 holes.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85536" y="5486400"/>
            <a:ext cx="6609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Both idea reuse hole on the PP to fix them.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Both will probably use 2mm aluminium sheet.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45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91726" y="224588"/>
            <a:ext cx="2775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With Cables assembly or not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979" t="14362" r="18617" b="5957"/>
          <a:stretch/>
        </p:blipFill>
        <p:spPr>
          <a:xfrm>
            <a:off x="112296" y="224588"/>
            <a:ext cx="5879430" cy="39888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477" t="15184" r="3104" b="12216"/>
          <a:stretch/>
        </p:blipFill>
        <p:spPr>
          <a:xfrm>
            <a:off x="6152147" y="2911985"/>
            <a:ext cx="5911516" cy="3556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2147" y="2265654"/>
            <a:ext cx="437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I think, with this position, it’s easier to install, but need confirmation.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79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207" t="15472" r="16546" b="11495"/>
          <a:stretch/>
        </p:blipFill>
        <p:spPr>
          <a:xfrm>
            <a:off x="264694" y="623888"/>
            <a:ext cx="4973053" cy="32314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694" y="266787"/>
            <a:ext cx="425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- 3D model of 5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∅</a:t>
            </a:r>
            <a:r>
              <a:rPr lang="en-GB" dirty="0" smtClean="0"/>
              <a:t>mm cable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7520" t="16473" r="34095" b="21275"/>
          <a:stretch/>
        </p:blipFill>
        <p:spPr>
          <a:xfrm>
            <a:off x="8390019" y="636119"/>
            <a:ext cx="3500403" cy="47979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90019" y="254556"/>
            <a:ext cx="174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Back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94" y="4125251"/>
            <a:ext cx="2695074" cy="2297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9768" y="4126728"/>
            <a:ext cx="231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Nut of the connecter in 3D representation.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90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u="sng" dirty="0" smtClean="0"/>
              <a:t> plan:</a:t>
            </a:r>
            <a:endParaRPr lang="en-GB" sz="2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7176" y="1636118"/>
            <a:ext cx="4987004" cy="3740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1225" y="1192630"/>
            <a:ext cx="5717673" cy="4288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7"/>
          <a:stretch/>
        </p:blipFill>
        <p:spPr>
          <a:xfrm rot="5400000">
            <a:off x="7460666" y="1672807"/>
            <a:ext cx="5658181" cy="338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5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198" t="31202" r="4005" b="15707"/>
          <a:stretch/>
        </p:blipFill>
        <p:spPr>
          <a:xfrm>
            <a:off x="7170821" y="246663"/>
            <a:ext cx="4910979" cy="1814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7811" y="2671011"/>
            <a:ext cx="348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Final assembly, witch screw, nuts…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272" t="17710" r="21696" b="12409"/>
          <a:stretch/>
        </p:blipFill>
        <p:spPr>
          <a:xfrm>
            <a:off x="0" y="0"/>
            <a:ext cx="7170821" cy="54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2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02" y="886420"/>
            <a:ext cx="3489098" cy="2810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4985" y="240089"/>
            <a:ext cx="516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Position of all 40 news cables.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8502" y="240089"/>
            <a:ext cx="2606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- 3D model of the adapter of ten connecters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68502" y="5844470"/>
            <a:ext cx="3489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Amount of cables to install in the cables rails support if there is a security length (72cables)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256" t="23061" r="22878" b="24763"/>
          <a:stretch/>
        </p:blipFill>
        <p:spPr>
          <a:xfrm>
            <a:off x="88231" y="3792363"/>
            <a:ext cx="3569369" cy="2052107"/>
          </a:xfrm>
          <a:prstGeom prst="rect">
            <a:avLst/>
          </a:prstGeom>
        </p:spPr>
      </p:pic>
      <p:sp>
        <p:nvSpPr>
          <p:cNvPr id="11" name="Donut 10"/>
          <p:cNvSpPr/>
          <p:nvPr/>
        </p:nvSpPr>
        <p:spPr>
          <a:xfrm>
            <a:off x="762000" y="4265167"/>
            <a:ext cx="2438400" cy="1395663"/>
          </a:xfrm>
          <a:prstGeom prst="donut">
            <a:avLst>
              <a:gd name="adj" fmla="val 0"/>
            </a:avLst>
          </a:prstGeom>
          <a:solidFill>
            <a:srgbClr val="7030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8695" t="24403" r="13773" b="12363"/>
          <a:stretch/>
        </p:blipFill>
        <p:spPr>
          <a:xfrm>
            <a:off x="3763330" y="563254"/>
            <a:ext cx="8371330" cy="489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2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35" t="13423" r="15678" b="11328"/>
          <a:stretch/>
        </p:blipFill>
        <p:spPr>
          <a:xfrm>
            <a:off x="168444" y="144380"/>
            <a:ext cx="8237620" cy="505192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502442" y="617622"/>
            <a:ext cx="3689684" cy="7138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547811" y="617622"/>
            <a:ext cx="1644315" cy="11389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80084" y="3408947"/>
            <a:ext cx="1211179" cy="22378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92126" y="240632"/>
            <a:ext cx="2767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- Issue to stuck the nut, easier way to install the cables. Put narrow stick between.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291263" y="5646821"/>
            <a:ext cx="2879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- Or use double nuts to stuck each other.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254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908" t="20000" r="965" b="8477"/>
          <a:stretch/>
        </p:blipFill>
        <p:spPr>
          <a:xfrm>
            <a:off x="104273" y="112295"/>
            <a:ext cx="6521116" cy="3465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5389" y="248653"/>
            <a:ext cx="3384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There are 36 cables from news chambers (RE3_1 and RE4_1) and a total of 40 cables HV (2 of 40mm of 20 cables) so after the installation we will have 4 connecter empty from the chambers.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84" y="3994484"/>
            <a:ext cx="5340300" cy="2502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6632" y="4049449"/>
            <a:ext cx="484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Top view, just enough space to tighten the nut.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62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236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Patch Panel Connecter System</vt:lpstr>
      <vt:lpstr>PowerPoint Presentation</vt:lpstr>
      <vt:lpstr>PowerPoint Presentation</vt:lpstr>
      <vt:lpstr>PowerPoint Presentation</vt:lpstr>
      <vt:lpstr> plan:</vt:lpstr>
      <vt:lpstr>PowerPoint Presentation</vt:lpstr>
      <vt:lpstr>PowerPoint Presentation</vt:lpstr>
      <vt:lpstr>PowerPoint Presentation</vt:lpstr>
      <vt:lpstr>PowerPoint Presentation</vt:lpstr>
      <vt:lpstr>D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Patch Panel Connecter System</dc:title>
  <dc:creator>Theo Victor Lachavanne</dc:creator>
  <cp:lastModifiedBy>Theo Victor Lachavanne</cp:lastModifiedBy>
  <cp:revision>18</cp:revision>
  <dcterms:created xsi:type="dcterms:W3CDTF">2018-05-14T14:06:25Z</dcterms:created>
  <dcterms:modified xsi:type="dcterms:W3CDTF">2018-05-22T08:55:49Z</dcterms:modified>
</cp:coreProperties>
</file>