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5" r:id="rId7"/>
    <p:sldId id="260" r:id="rId8"/>
    <p:sldId id="263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6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>
        <p:scale>
          <a:sx n="100" d="100"/>
          <a:sy n="100" d="100"/>
        </p:scale>
        <p:origin x="1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9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81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399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52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43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070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499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70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31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4705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482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993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870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2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7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06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84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56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52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57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20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9C4E1-4FA9-4F0D-9810-038F9D8520E9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B9B74-C867-4728-9A51-EF8FBD83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5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44F8877-BC60-544B-B79C-9B412CCE8E7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10/19/2015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CB593DD-CEEC-EF49-9230-18A968B9DC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5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RE4/1 </a:t>
            </a:r>
            <a:r>
              <a:rPr lang="en-GB" dirty="0" smtClean="0"/>
              <a:t>ProtoV2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Salvatore &amp; Ian</a:t>
            </a:r>
          </a:p>
          <a:p>
            <a:r>
              <a:rPr lang="en-GB" dirty="0" smtClean="0"/>
              <a:t>19</a:t>
            </a:r>
            <a:r>
              <a:rPr lang="en-GB" dirty="0" smtClean="0"/>
              <a:t> Oct </a:t>
            </a:r>
            <a:r>
              <a:rPr lang="en-GB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01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0443" y="1080187"/>
            <a:ext cx="7200000" cy="50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500443" y="1260187"/>
            <a:ext cx="6840000" cy="4680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12444" y="5610577"/>
            <a:ext cx="216000" cy="144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027289" y="361244"/>
            <a:ext cx="4459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Gap dimensions 1000 x 700mm</a:t>
            </a:r>
          </a:p>
          <a:p>
            <a:r>
              <a:rPr lang="en-GB" dirty="0" smtClean="0"/>
              <a:t>Graphite dimensions 950 x 650mm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326843" y="5373511"/>
            <a:ext cx="1393601" cy="0"/>
          </a:xfrm>
          <a:prstGeom prst="straightConnector1">
            <a:avLst/>
          </a:prstGeom>
          <a:ln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12443" y="4914179"/>
            <a:ext cx="59520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300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326843" y="6282267"/>
            <a:ext cx="206453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77" y="6300187"/>
            <a:ext cx="2065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Ground at 400mm from edge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68289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4533" y="1287422"/>
            <a:ext cx="7200000" cy="5040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04533" y="3450597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07466" y="214489"/>
            <a:ext cx="284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48 Strip array</a:t>
            </a:r>
            <a:endParaRPr lang="en-GB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2404533" y="3668830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404533" y="3887063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404533" y="4099652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404533" y="4312241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404533" y="4524830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404533" y="4737419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404533" y="4950008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404533" y="5162597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2404533" y="5374904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404533" y="5587211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2404533" y="5799518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404533" y="6011825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404533" y="3232364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404533" y="3014131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404533" y="2813886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404533" y="2595653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404533" y="2388860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404533" y="2182067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404533" y="1975274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2404533" y="1768481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404533" y="1584547"/>
            <a:ext cx="72000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580444" y="1287422"/>
            <a:ext cx="0" cy="5040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16200000">
            <a:off x="1202265" y="3490290"/>
            <a:ext cx="53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700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9852378" y="4014345"/>
            <a:ext cx="16932" cy="51048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9869310" y="4737419"/>
            <a:ext cx="0" cy="45930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016488" y="4147367"/>
            <a:ext cx="188976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Pitch = 13.5mm</a:t>
            </a:r>
          </a:p>
          <a:p>
            <a:r>
              <a:rPr lang="en-GB" sz="1400" dirty="0" smtClean="0"/>
              <a:t>Strip separation = 2.0 – 2.5mm</a:t>
            </a:r>
          </a:p>
          <a:p>
            <a:r>
              <a:rPr lang="en-GB" sz="1400" dirty="0" smtClean="0"/>
              <a:t>Strip width ~11mm</a:t>
            </a:r>
            <a:endParaRPr lang="en-GB" sz="14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404533" y="1081758"/>
            <a:ext cx="720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552266" y="765045"/>
            <a:ext cx="812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1050</a:t>
            </a:r>
            <a:endParaRPr lang="en-GB" dirty="0"/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9880599" y="747493"/>
            <a:ext cx="16932" cy="51048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9874955" y="1604752"/>
            <a:ext cx="0" cy="45930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902176" y="1257978"/>
            <a:ext cx="451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25</a:t>
            </a:r>
            <a:endParaRPr lang="en-GB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9769388" y="5708822"/>
            <a:ext cx="11380" cy="34310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9769388" y="6327422"/>
            <a:ext cx="8926" cy="25461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790965" y="6051922"/>
            <a:ext cx="451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25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2348971" y="533836"/>
            <a:ext cx="168592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Top “C” Bar side</a:t>
            </a:r>
            <a:endParaRPr lang="en-GB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5161570" y="6428143"/>
            <a:ext cx="168592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Bottom “C” Bar side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3665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75018" y="2323378"/>
            <a:ext cx="72246" cy="168572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 rot="5400000">
            <a:off x="4254353" y="1400905"/>
            <a:ext cx="72000" cy="180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5400000">
            <a:off x="4254353" y="3073100"/>
            <a:ext cx="72000" cy="180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791199" y="2359378"/>
            <a:ext cx="33528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508132" y="2359378"/>
            <a:ext cx="1944000" cy="36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505955" y="2720020"/>
            <a:ext cx="1049868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481244" y="2910891"/>
            <a:ext cx="6005689" cy="216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501908" y="3388223"/>
            <a:ext cx="4824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639109" y="2801205"/>
            <a:ext cx="678134" cy="883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5317243" y="1490711"/>
            <a:ext cx="1603022" cy="1354667"/>
          </a:xfrm>
          <a:custGeom>
            <a:avLst/>
            <a:gdLst>
              <a:gd name="connsiteX0" fmla="*/ 0 w 1603022"/>
              <a:gd name="connsiteY0" fmla="*/ 1354667 h 1354667"/>
              <a:gd name="connsiteX1" fmla="*/ 101600 w 1603022"/>
              <a:gd name="connsiteY1" fmla="*/ 1354667 h 1354667"/>
              <a:gd name="connsiteX2" fmla="*/ 214489 w 1603022"/>
              <a:gd name="connsiteY2" fmla="*/ 1332089 h 1354667"/>
              <a:gd name="connsiteX3" fmla="*/ 338666 w 1603022"/>
              <a:gd name="connsiteY3" fmla="*/ 1253067 h 1354667"/>
              <a:gd name="connsiteX4" fmla="*/ 361244 w 1603022"/>
              <a:gd name="connsiteY4" fmla="*/ 1162756 h 1354667"/>
              <a:gd name="connsiteX5" fmla="*/ 372533 w 1603022"/>
              <a:gd name="connsiteY5" fmla="*/ 1016000 h 1354667"/>
              <a:gd name="connsiteX6" fmla="*/ 417689 w 1603022"/>
              <a:gd name="connsiteY6" fmla="*/ 891823 h 1354667"/>
              <a:gd name="connsiteX7" fmla="*/ 417689 w 1603022"/>
              <a:gd name="connsiteY7" fmla="*/ 722489 h 1354667"/>
              <a:gd name="connsiteX8" fmla="*/ 428977 w 1603022"/>
              <a:gd name="connsiteY8" fmla="*/ 553156 h 1354667"/>
              <a:gd name="connsiteX9" fmla="*/ 519289 w 1603022"/>
              <a:gd name="connsiteY9" fmla="*/ 395111 h 1354667"/>
              <a:gd name="connsiteX10" fmla="*/ 688622 w 1603022"/>
              <a:gd name="connsiteY10" fmla="*/ 203200 h 1354667"/>
              <a:gd name="connsiteX11" fmla="*/ 835377 w 1603022"/>
              <a:gd name="connsiteY11" fmla="*/ 101600 h 1354667"/>
              <a:gd name="connsiteX12" fmla="*/ 993422 w 1603022"/>
              <a:gd name="connsiteY12" fmla="*/ 45156 h 1354667"/>
              <a:gd name="connsiteX13" fmla="*/ 1162755 w 1603022"/>
              <a:gd name="connsiteY13" fmla="*/ 0 h 1354667"/>
              <a:gd name="connsiteX14" fmla="*/ 1264355 w 1603022"/>
              <a:gd name="connsiteY14" fmla="*/ 0 h 1354667"/>
              <a:gd name="connsiteX15" fmla="*/ 1388533 w 1603022"/>
              <a:gd name="connsiteY15" fmla="*/ 0 h 1354667"/>
              <a:gd name="connsiteX16" fmla="*/ 1580444 w 1603022"/>
              <a:gd name="connsiteY16" fmla="*/ 0 h 1354667"/>
              <a:gd name="connsiteX17" fmla="*/ 1603022 w 1603022"/>
              <a:gd name="connsiteY17" fmla="*/ 0 h 135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03022" h="1354667">
                <a:moveTo>
                  <a:pt x="0" y="1354667"/>
                </a:moveTo>
                <a:lnTo>
                  <a:pt x="101600" y="1354667"/>
                </a:lnTo>
                <a:lnTo>
                  <a:pt x="214489" y="1332089"/>
                </a:lnTo>
                <a:lnTo>
                  <a:pt x="338666" y="1253067"/>
                </a:lnTo>
                <a:lnTo>
                  <a:pt x="361244" y="1162756"/>
                </a:lnTo>
                <a:lnTo>
                  <a:pt x="372533" y="1016000"/>
                </a:lnTo>
                <a:lnTo>
                  <a:pt x="417689" y="891823"/>
                </a:lnTo>
                <a:lnTo>
                  <a:pt x="417689" y="722489"/>
                </a:lnTo>
                <a:lnTo>
                  <a:pt x="428977" y="553156"/>
                </a:lnTo>
                <a:lnTo>
                  <a:pt x="519289" y="395111"/>
                </a:lnTo>
                <a:lnTo>
                  <a:pt x="688622" y="203200"/>
                </a:lnTo>
                <a:lnTo>
                  <a:pt x="835377" y="101600"/>
                </a:lnTo>
                <a:lnTo>
                  <a:pt x="993422" y="45156"/>
                </a:lnTo>
                <a:lnTo>
                  <a:pt x="1162755" y="0"/>
                </a:lnTo>
                <a:lnTo>
                  <a:pt x="1264355" y="0"/>
                </a:lnTo>
                <a:lnTo>
                  <a:pt x="1388533" y="0"/>
                </a:lnTo>
                <a:lnTo>
                  <a:pt x="1580444" y="0"/>
                </a:lnTo>
                <a:lnTo>
                  <a:pt x="1603022" y="0"/>
                </a:lnTo>
              </a:path>
            </a:pathLst>
          </a:cu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417459" y="493182"/>
            <a:ext cx="26578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Cross </a:t>
            </a:r>
            <a:r>
              <a:rPr lang="en-GB" sz="2000" b="1" dirty="0" smtClean="0"/>
              <a:t>section of “Bottom C Bar” </a:t>
            </a:r>
            <a:r>
              <a:rPr lang="en-GB" sz="2000" b="1" dirty="0" smtClean="0"/>
              <a:t>HV and ground connections</a:t>
            </a:r>
            <a:endParaRPr lang="en-GB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4141688" y="3124300"/>
            <a:ext cx="514399" cy="36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9545624" y="2529651"/>
            <a:ext cx="693396" cy="3697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Gaps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663052" y="4215682"/>
            <a:ext cx="141111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“C” section</a:t>
            </a:r>
          </a:p>
          <a:p>
            <a:r>
              <a:rPr lang="en-GB" sz="1400" dirty="0" smtClean="0"/>
              <a:t>L = 1300mm</a:t>
            </a:r>
            <a:endParaRPr lang="en-GB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8401265" y="4253209"/>
            <a:ext cx="16402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15mm Foam panel</a:t>
            </a:r>
            <a:endParaRPr lang="en-GB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669198" y="3730518"/>
            <a:ext cx="721155" cy="4851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490219" y="3172223"/>
            <a:ext cx="6005689" cy="216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0408356" y="2939634"/>
            <a:ext cx="756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</a:t>
            </a:r>
            <a:r>
              <a:rPr lang="en-GB" dirty="0" smtClean="0"/>
              <a:t>trips</a:t>
            </a:r>
            <a:endParaRPr lang="en-GB" dirty="0"/>
          </a:p>
        </p:txBody>
      </p:sp>
      <p:cxnSp>
        <p:nvCxnSpPr>
          <p:cNvPr id="33" name="Straight Arrow Connector 32"/>
          <p:cNvCxnSpPr>
            <a:stCxn id="31" idx="1"/>
          </p:cNvCxnSpPr>
          <p:nvPr/>
        </p:nvCxnSpPr>
        <p:spPr>
          <a:xfrm flipH="1">
            <a:off x="9545624" y="3124300"/>
            <a:ext cx="862732" cy="0"/>
          </a:xfrm>
          <a:prstGeom prst="straightConnector1">
            <a:avLst/>
          </a:prstGeom>
          <a:ln w="317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5" idx="1"/>
          </p:cNvCxnSpPr>
          <p:nvPr/>
        </p:nvCxnSpPr>
        <p:spPr>
          <a:xfrm flipH="1" flipV="1">
            <a:off x="6853641" y="3771619"/>
            <a:ext cx="1547624" cy="6354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886656" y="1341894"/>
            <a:ext cx="4684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HV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5293349" y="1115372"/>
            <a:ext cx="4684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  <a:r>
              <a:rPr lang="en-GB" dirty="0" smtClean="0"/>
              <a:t>V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4141688" y="5023556"/>
            <a:ext cx="302675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Dia</a:t>
            </a:r>
            <a:r>
              <a:rPr lang="en-GB" sz="1400" dirty="0" smtClean="0"/>
              <a:t> 7mm </a:t>
            </a:r>
            <a:r>
              <a:rPr lang="en-GB" sz="1400" dirty="0"/>
              <a:t>b</a:t>
            </a:r>
            <a:r>
              <a:rPr lang="en-GB" sz="1400" dirty="0" smtClean="0"/>
              <a:t>olt hole at each end of “C” Bar for mounting purposes.</a:t>
            </a:r>
            <a:endParaRPr lang="en-GB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5948451" y="645574"/>
            <a:ext cx="1631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To patch panel on “top rail”</a:t>
            </a:r>
            <a:endParaRPr lang="en-GB" sz="1400" dirty="0"/>
          </a:p>
        </p:txBody>
      </p:sp>
      <p:sp>
        <p:nvSpPr>
          <p:cNvPr id="3" name="Right Arrow 2"/>
          <p:cNvSpPr/>
          <p:nvPr/>
        </p:nvSpPr>
        <p:spPr>
          <a:xfrm>
            <a:off x="6778284" y="894713"/>
            <a:ext cx="1079842" cy="21260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5095875" y="3152774"/>
            <a:ext cx="2986088" cy="1"/>
            <a:chOff x="3000375" y="3443287"/>
            <a:chExt cx="2986088" cy="1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3000375" y="3443287"/>
              <a:ext cx="6096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3"/>
            <p:cNvGrpSpPr/>
            <p:nvPr/>
          </p:nvGrpSpPr>
          <p:grpSpPr>
            <a:xfrm>
              <a:off x="3776662" y="3443288"/>
              <a:ext cx="2209801" cy="0"/>
              <a:chOff x="3776662" y="3443288"/>
              <a:chExt cx="2209801" cy="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3776662" y="3443288"/>
                <a:ext cx="6096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619625" y="3443288"/>
                <a:ext cx="6096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5376863" y="3443288"/>
                <a:ext cx="6096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Freeform 15"/>
          <p:cNvSpPr/>
          <p:nvPr/>
        </p:nvSpPr>
        <p:spPr>
          <a:xfrm>
            <a:off x="3436144" y="1481138"/>
            <a:ext cx="2264569" cy="1666875"/>
          </a:xfrm>
          <a:custGeom>
            <a:avLst/>
            <a:gdLst>
              <a:gd name="connsiteX0" fmla="*/ 709612 w 2264569"/>
              <a:gd name="connsiteY0" fmla="*/ 1659731 h 1666875"/>
              <a:gd name="connsiteX1" fmla="*/ 671512 w 2264569"/>
              <a:gd name="connsiteY1" fmla="*/ 1666875 h 1666875"/>
              <a:gd name="connsiteX2" fmla="*/ 38100 w 2264569"/>
              <a:gd name="connsiteY2" fmla="*/ 1664493 h 1666875"/>
              <a:gd name="connsiteX3" fmla="*/ 30956 w 2264569"/>
              <a:gd name="connsiteY3" fmla="*/ 1662112 h 1666875"/>
              <a:gd name="connsiteX4" fmla="*/ 23812 w 2264569"/>
              <a:gd name="connsiteY4" fmla="*/ 1654968 h 1666875"/>
              <a:gd name="connsiteX5" fmla="*/ 16669 w 2264569"/>
              <a:gd name="connsiteY5" fmla="*/ 1650206 h 1666875"/>
              <a:gd name="connsiteX6" fmla="*/ 11906 w 2264569"/>
              <a:gd name="connsiteY6" fmla="*/ 1607343 h 1666875"/>
              <a:gd name="connsiteX7" fmla="*/ 9525 w 2264569"/>
              <a:gd name="connsiteY7" fmla="*/ 1497806 h 1666875"/>
              <a:gd name="connsiteX8" fmla="*/ 7144 w 2264569"/>
              <a:gd name="connsiteY8" fmla="*/ 1490662 h 1666875"/>
              <a:gd name="connsiteX9" fmla="*/ 4762 w 2264569"/>
              <a:gd name="connsiteY9" fmla="*/ 1476375 h 1666875"/>
              <a:gd name="connsiteX10" fmla="*/ 2381 w 2264569"/>
              <a:gd name="connsiteY10" fmla="*/ 1431131 h 1666875"/>
              <a:gd name="connsiteX11" fmla="*/ 0 w 2264569"/>
              <a:gd name="connsiteY11" fmla="*/ 1423987 h 1666875"/>
              <a:gd name="connsiteX12" fmla="*/ 4762 w 2264569"/>
              <a:gd name="connsiteY12" fmla="*/ 1376362 h 1666875"/>
              <a:gd name="connsiteX13" fmla="*/ 9525 w 2264569"/>
              <a:gd name="connsiteY13" fmla="*/ 1362075 h 1666875"/>
              <a:gd name="connsiteX14" fmla="*/ 14287 w 2264569"/>
              <a:gd name="connsiteY14" fmla="*/ 1354931 h 1666875"/>
              <a:gd name="connsiteX15" fmla="*/ 16669 w 2264569"/>
              <a:gd name="connsiteY15" fmla="*/ 1347787 h 1666875"/>
              <a:gd name="connsiteX16" fmla="*/ 21431 w 2264569"/>
              <a:gd name="connsiteY16" fmla="*/ 1328737 h 1666875"/>
              <a:gd name="connsiteX17" fmla="*/ 28575 w 2264569"/>
              <a:gd name="connsiteY17" fmla="*/ 1293018 h 1666875"/>
              <a:gd name="connsiteX18" fmla="*/ 30956 w 2264569"/>
              <a:gd name="connsiteY18" fmla="*/ 1269206 h 1666875"/>
              <a:gd name="connsiteX19" fmla="*/ 33337 w 2264569"/>
              <a:gd name="connsiteY19" fmla="*/ 1257300 h 1666875"/>
              <a:gd name="connsiteX20" fmla="*/ 35719 w 2264569"/>
              <a:gd name="connsiteY20" fmla="*/ 1238250 h 1666875"/>
              <a:gd name="connsiteX21" fmla="*/ 38100 w 2264569"/>
              <a:gd name="connsiteY21" fmla="*/ 1100137 h 1666875"/>
              <a:gd name="connsiteX22" fmla="*/ 42862 w 2264569"/>
              <a:gd name="connsiteY22" fmla="*/ 1085850 h 1666875"/>
              <a:gd name="connsiteX23" fmla="*/ 50006 w 2264569"/>
              <a:gd name="connsiteY23" fmla="*/ 1066800 h 1666875"/>
              <a:gd name="connsiteX24" fmla="*/ 52387 w 2264569"/>
              <a:gd name="connsiteY24" fmla="*/ 1050131 h 1666875"/>
              <a:gd name="connsiteX25" fmla="*/ 54769 w 2264569"/>
              <a:gd name="connsiteY25" fmla="*/ 1042987 h 1666875"/>
              <a:gd name="connsiteX26" fmla="*/ 57150 w 2264569"/>
              <a:gd name="connsiteY26" fmla="*/ 1016793 h 1666875"/>
              <a:gd name="connsiteX27" fmla="*/ 59531 w 2264569"/>
              <a:gd name="connsiteY27" fmla="*/ 997743 h 1666875"/>
              <a:gd name="connsiteX28" fmla="*/ 66675 w 2264569"/>
              <a:gd name="connsiteY28" fmla="*/ 966787 h 1666875"/>
              <a:gd name="connsiteX29" fmla="*/ 69056 w 2264569"/>
              <a:gd name="connsiteY29" fmla="*/ 959643 h 1666875"/>
              <a:gd name="connsiteX30" fmla="*/ 78581 w 2264569"/>
              <a:gd name="connsiteY30" fmla="*/ 945356 h 1666875"/>
              <a:gd name="connsiteX31" fmla="*/ 83344 w 2264569"/>
              <a:gd name="connsiteY31" fmla="*/ 938212 h 1666875"/>
              <a:gd name="connsiteX32" fmla="*/ 90487 w 2264569"/>
              <a:gd name="connsiteY32" fmla="*/ 931068 h 1666875"/>
              <a:gd name="connsiteX33" fmla="*/ 100012 w 2264569"/>
              <a:gd name="connsiteY33" fmla="*/ 916781 h 1666875"/>
              <a:gd name="connsiteX34" fmla="*/ 111919 w 2264569"/>
              <a:gd name="connsiteY34" fmla="*/ 902493 h 1666875"/>
              <a:gd name="connsiteX35" fmla="*/ 121444 w 2264569"/>
              <a:gd name="connsiteY35" fmla="*/ 900112 h 1666875"/>
              <a:gd name="connsiteX36" fmla="*/ 128587 w 2264569"/>
              <a:gd name="connsiteY36" fmla="*/ 895350 h 1666875"/>
              <a:gd name="connsiteX37" fmla="*/ 145256 w 2264569"/>
              <a:gd name="connsiteY37" fmla="*/ 890587 h 1666875"/>
              <a:gd name="connsiteX38" fmla="*/ 157162 w 2264569"/>
              <a:gd name="connsiteY38" fmla="*/ 888206 h 1666875"/>
              <a:gd name="connsiteX39" fmla="*/ 359569 w 2264569"/>
              <a:gd name="connsiteY39" fmla="*/ 885825 h 1666875"/>
              <a:gd name="connsiteX40" fmla="*/ 671512 w 2264569"/>
              <a:gd name="connsiteY40" fmla="*/ 885825 h 1666875"/>
              <a:gd name="connsiteX41" fmla="*/ 700087 w 2264569"/>
              <a:gd name="connsiteY41" fmla="*/ 890587 h 1666875"/>
              <a:gd name="connsiteX42" fmla="*/ 733425 w 2264569"/>
              <a:gd name="connsiteY42" fmla="*/ 895350 h 1666875"/>
              <a:gd name="connsiteX43" fmla="*/ 1007269 w 2264569"/>
              <a:gd name="connsiteY43" fmla="*/ 895350 h 1666875"/>
              <a:gd name="connsiteX44" fmla="*/ 1028700 w 2264569"/>
              <a:gd name="connsiteY44" fmla="*/ 890587 h 1666875"/>
              <a:gd name="connsiteX45" fmla="*/ 1162050 w 2264569"/>
              <a:gd name="connsiteY45" fmla="*/ 895350 h 1666875"/>
              <a:gd name="connsiteX46" fmla="*/ 1181100 w 2264569"/>
              <a:gd name="connsiteY46" fmla="*/ 897731 h 1666875"/>
              <a:gd name="connsiteX47" fmla="*/ 1209675 w 2264569"/>
              <a:gd name="connsiteY47" fmla="*/ 900112 h 1666875"/>
              <a:gd name="connsiteX48" fmla="*/ 1235869 w 2264569"/>
              <a:gd name="connsiteY48" fmla="*/ 904875 h 1666875"/>
              <a:gd name="connsiteX49" fmla="*/ 1285875 w 2264569"/>
              <a:gd name="connsiteY49" fmla="*/ 907256 h 1666875"/>
              <a:gd name="connsiteX50" fmla="*/ 1316831 w 2264569"/>
              <a:gd name="connsiteY50" fmla="*/ 909637 h 1666875"/>
              <a:gd name="connsiteX51" fmla="*/ 1609725 w 2264569"/>
              <a:gd name="connsiteY51" fmla="*/ 907256 h 1666875"/>
              <a:gd name="connsiteX52" fmla="*/ 1638300 w 2264569"/>
              <a:gd name="connsiteY52" fmla="*/ 902493 h 1666875"/>
              <a:gd name="connsiteX53" fmla="*/ 1664494 w 2264569"/>
              <a:gd name="connsiteY53" fmla="*/ 897731 h 1666875"/>
              <a:gd name="connsiteX54" fmla="*/ 1678781 w 2264569"/>
              <a:gd name="connsiteY54" fmla="*/ 895350 h 1666875"/>
              <a:gd name="connsiteX55" fmla="*/ 1702594 w 2264569"/>
              <a:gd name="connsiteY55" fmla="*/ 890587 h 1666875"/>
              <a:gd name="connsiteX56" fmla="*/ 1735931 w 2264569"/>
              <a:gd name="connsiteY56" fmla="*/ 888206 h 1666875"/>
              <a:gd name="connsiteX57" fmla="*/ 1778794 w 2264569"/>
              <a:gd name="connsiteY57" fmla="*/ 883443 h 1666875"/>
              <a:gd name="connsiteX58" fmla="*/ 1785937 w 2264569"/>
              <a:gd name="connsiteY58" fmla="*/ 881062 h 1666875"/>
              <a:gd name="connsiteX59" fmla="*/ 1816894 w 2264569"/>
              <a:gd name="connsiteY59" fmla="*/ 878681 h 1666875"/>
              <a:gd name="connsiteX60" fmla="*/ 1831181 w 2264569"/>
              <a:gd name="connsiteY60" fmla="*/ 866775 h 1666875"/>
              <a:gd name="connsiteX61" fmla="*/ 1838325 w 2264569"/>
              <a:gd name="connsiteY61" fmla="*/ 864393 h 1666875"/>
              <a:gd name="connsiteX62" fmla="*/ 1847850 w 2264569"/>
              <a:gd name="connsiteY62" fmla="*/ 857250 h 1666875"/>
              <a:gd name="connsiteX63" fmla="*/ 1859756 w 2264569"/>
              <a:gd name="connsiteY63" fmla="*/ 847725 h 1666875"/>
              <a:gd name="connsiteX64" fmla="*/ 1876425 w 2264569"/>
              <a:gd name="connsiteY64" fmla="*/ 823912 h 1666875"/>
              <a:gd name="connsiteX65" fmla="*/ 1881187 w 2264569"/>
              <a:gd name="connsiteY65" fmla="*/ 809625 h 1666875"/>
              <a:gd name="connsiteX66" fmla="*/ 1885950 w 2264569"/>
              <a:gd name="connsiteY66" fmla="*/ 792956 h 1666875"/>
              <a:gd name="connsiteX67" fmla="*/ 1890712 w 2264569"/>
              <a:gd name="connsiteY67" fmla="*/ 785812 h 1666875"/>
              <a:gd name="connsiteX68" fmla="*/ 1893094 w 2264569"/>
              <a:gd name="connsiteY68" fmla="*/ 776287 h 1666875"/>
              <a:gd name="connsiteX69" fmla="*/ 1895475 w 2264569"/>
              <a:gd name="connsiteY69" fmla="*/ 764381 h 1666875"/>
              <a:gd name="connsiteX70" fmla="*/ 1900237 w 2264569"/>
              <a:gd name="connsiteY70" fmla="*/ 745331 h 1666875"/>
              <a:gd name="connsiteX71" fmla="*/ 1905000 w 2264569"/>
              <a:gd name="connsiteY71" fmla="*/ 735806 h 1666875"/>
              <a:gd name="connsiteX72" fmla="*/ 1907381 w 2264569"/>
              <a:gd name="connsiteY72" fmla="*/ 721518 h 1666875"/>
              <a:gd name="connsiteX73" fmla="*/ 1909762 w 2264569"/>
              <a:gd name="connsiteY73" fmla="*/ 709612 h 1666875"/>
              <a:gd name="connsiteX74" fmla="*/ 1912144 w 2264569"/>
              <a:gd name="connsiteY74" fmla="*/ 692943 h 1666875"/>
              <a:gd name="connsiteX75" fmla="*/ 1914525 w 2264569"/>
              <a:gd name="connsiteY75" fmla="*/ 678656 h 1666875"/>
              <a:gd name="connsiteX76" fmla="*/ 1916906 w 2264569"/>
              <a:gd name="connsiteY76" fmla="*/ 654843 h 1666875"/>
              <a:gd name="connsiteX77" fmla="*/ 1921669 w 2264569"/>
              <a:gd name="connsiteY77" fmla="*/ 642937 h 1666875"/>
              <a:gd name="connsiteX78" fmla="*/ 1924050 w 2264569"/>
              <a:gd name="connsiteY78" fmla="*/ 635793 h 1666875"/>
              <a:gd name="connsiteX79" fmla="*/ 1926431 w 2264569"/>
              <a:gd name="connsiteY79" fmla="*/ 619125 h 1666875"/>
              <a:gd name="connsiteX80" fmla="*/ 1928812 w 2264569"/>
              <a:gd name="connsiteY80" fmla="*/ 611981 h 1666875"/>
              <a:gd name="connsiteX81" fmla="*/ 1931194 w 2264569"/>
              <a:gd name="connsiteY81" fmla="*/ 602456 h 1666875"/>
              <a:gd name="connsiteX82" fmla="*/ 1935956 w 2264569"/>
              <a:gd name="connsiteY82" fmla="*/ 585787 h 1666875"/>
              <a:gd name="connsiteX83" fmla="*/ 1938337 w 2264569"/>
              <a:gd name="connsiteY83" fmla="*/ 554831 h 1666875"/>
              <a:gd name="connsiteX84" fmla="*/ 1943100 w 2264569"/>
              <a:gd name="connsiteY84" fmla="*/ 469106 h 1666875"/>
              <a:gd name="connsiteX85" fmla="*/ 1945481 w 2264569"/>
              <a:gd name="connsiteY85" fmla="*/ 461962 h 1666875"/>
              <a:gd name="connsiteX86" fmla="*/ 1952625 w 2264569"/>
              <a:gd name="connsiteY86" fmla="*/ 419100 h 1666875"/>
              <a:gd name="connsiteX87" fmla="*/ 1955006 w 2264569"/>
              <a:gd name="connsiteY87" fmla="*/ 402431 h 1666875"/>
              <a:gd name="connsiteX88" fmla="*/ 1959769 w 2264569"/>
              <a:gd name="connsiteY88" fmla="*/ 383381 h 1666875"/>
              <a:gd name="connsiteX89" fmla="*/ 1962150 w 2264569"/>
              <a:gd name="connsiteY89" fmla="*/ 373856 h 1666875"/>
              <a:gd name="connsiteX90" fmla="*/ 1966912 w 2264569"/>
              <a:gd name="connsiteY90" fmla="*/ 359568 h 1666875"/>
              <a:gd name="connsiteX91" fmla="*/ 1971675 w 2264569"/>
              <a:gd name="connsiteY91" fmla="*/ 342900 h 1666875"/>
              <a:gd name="connsiteX92" fmla="*/ 1974056 w 2264569"/>
              <a:gd name="connsiteY92" fmla="*/ 333375 h 1666875"/>
              <a:gd name="connsiteX93" fmla="*/ 1978819 w 2264569"/>
              <a:gd name="connsiteY93" fmla="*/ 326231 h 1666875"/>
              <a:gd name="connsiteX94" fmla="*/ 1983581 w 2264569"/>
              <a:gd name="connsiteY94" fmla="*/ 311943 h 1666875"/>
              <a:gd name="connsiteX95" fmla="*/ 1985962 w 2264569"/>
              <a:gd name="connsiteY95" fmla="*/ 304800 h 1666875"/>
              <a:gd name="connsiteX96" fmla="*/ 1990725 w 2264569"/>
              <a:gd name="connsiteY96" fmla="*/ 297656 h 1666875"/>
              <a:gd name="connsiteX97" fmla="*/ 2000250 w 2264569"/>
              <a:gd name="connsiteY97" fmla="*/ 276225 h 1666875"/>
              <a:gd name="connsiteX98" fmla="*/ 2007394 w 2264569"/>
              <a:gd name="connsiteY98" fmla="*/ 269081 h 1666875"/>
              <a:gd name="connsiteX99" fmla="*/ 2012156 w 2264569"/>
              <a:gd name="connsiteY99" fmla="*/ 259556 h 1666875"/>
              <a:gd name="connsiteX100" fmla="*/ 2014537 w 2264569"/>
              <a:gd name="connsiteY100" fmla="*/ 252412 h 1666875"/>
              <a:gd name="connsiteX101" fmla="*/ 2021681 w 2264569"/>
              <a:gd name="connsiteY101" fmla="*/ 245268 h 1666875"/>
              <a:gd name="connsiteX102" fmla="*/ 2031206 w 2264569"/>
              <a:gd name="connsiteY102" fmla="*/ 223837 h 1666875"/>
              <a:gd name="connsiteX103" fmla="*/ 2033587 w 2264569"/>
              <a:gd name="connsiteY103" fmla="*/ 216693 h 1666875"/>
              <a:gd name="connsiteX104" fmla="*/ 2040731 w 2264569"/>
              <a:gd name="connsiteY104" fmla="*/ 209550 h 1666875"/>
              <a:gd name="connsiteX105" fmla="*/ 2045494 w 2264569"/>
              <a:gd name="connsiteY105" fmla="*/ 202406 h 1666875"/>
              <a:gd name="connsiteX106" fmla="*/ 2052637 w 2264569"/>
              <a:gd name="connsiteY106" fmla="*/ 195262 h 1666875"/>
              <a:gd name="connsiteX107" fmla="*/ 2057400 w 2264569"/>
              <a:gd name="connsiteY107" fmla="*/ 188118 h 1666875"/>
              <a:gd name="connsiteX108" fmla="*/ 2071687 w 2264569"/>
              <a:gd name="connsiteY108" fmla="*/ 178593 h 1666875"/>
              <a:gd name="connsiteX109" fmla="*/ 2088356 w 2264569"/>
              <a:gd name="connsiteY109" fmla="*/ 166687 h 1666875"/>
              <a:gd name="connsiteX110" fmla="*/ 2102644 w 2264569"/>
              <a:gd name="connsiteY110" fmla="*/ 157162 h 1666875"/>
              <a:gd name="connsiteX111" fmla="*/ 2116931 w 2264569"/>
              <a:gd name="connsiteY111" fmla="*/ 145256 h 1666875"/>
              <a:gd name="connsiteX112" fmla="*/ 2131219 w 2264569"/>
              <a:gd name="connsiteY112" fmla="*/ 133350 h 1666875"/>
              <a:gd name="connsiteX113" fmla="*/ 2147887 w 2264569"/>
              <a:gd name="connsiteY113" fmla="*/ 111918 h 1666875"/>
              <a:gd name="connsiteX114" fmla="*/ 2152650 w 2264569"/>
              <a:gd name="connsiteY114" fmla="*/ 104775 h 1666875"/>
              <a:gd name="connsiteX115" fmla="*/ 2159794 w 2264569"/>
              <a:gd name="connsiteY115" fmla="*/ 97631 h 1666875"/>
              <a:gd name="connsiteX116" fmla="*/ 2178844 w 2264569"/>
              <a:gd name="connsiteY116" fmla="*/ 76200 h 1666875"/>
              <a:gd name="connsiteX117" fmla="*/ 2185987 w 2264569"/>
              <a:gd name="connsiteY117" fmla="*/ 73818 h 1666875"/>
              <a:gd name="connsiteX118" fmla="*/ 2205037 w 2264569"/>
              <a:gd name="connsiteY118" fmla="*/ 59531 h 1666875"/>
              <a:gd name="connsiteX119" fmla="*/ 2212181 w 2264569"/>
              <a:gd name="connsiteY119" fmla="*/ 52387 h 1666875"/>
              <a:gd name="connsiteX120" fmla="*/ 2221706 w 2264569"/>
              <a:gd name="connsiteY120" fmla="*/ 45243 h 1666875"/>
              <a:gd name="connsiteX121" fmla="*/ 2226469 w 2264569"/>
              <a:gd name="connsiteY121" fmla="*/ 38100 h 1666875"/>
              <a:gd name="connsiteX122" fmla="*/ 2247900 w 2264569"/>
              <a:gd name="connsiteY122" fmla="*/ 19050 h 1666875"/>
              <a:gd name="connsiteX123" fmla="*/ 2252662 w 2264569"/>
              <a:gd name="connsiteY123" fmla="*/ 11906 h 1666875"/>
              <a:gd name="connsiteX124" fmla="*/ 2264569 w 2264569"/>
              <a:gd name="connsiteY124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2264569" h="1666875">
                <a:moveTo>
                  <a:pt x="709612" y="1659731"/>
                </a:moveTo>
                <a:cubicBezTo>
                  <a:pt x="693197" y="1665202"/>
                  <a:pt x="691674" y="1666875"/>
                  <a:pt x="671512" y="1666875"/>
                </a:cubicBezTo>
                <a:lnTo>
                  <a:pt x="38100" y="1664493"/>
                </a:lnTo>
                <a:cubicBezTo>
                  <a:pt x="35719" y="1663699"/>
                  <a:pt x="33045" y="1663504"/>
                  <a:pt x="30956" y="1662112"/>
                </a:cubicBezTo>
                <a:cubicBezTo>
                  <a:pt x="28154" y="1660244"/>
                  <a:pt x="26399" y="1657124"/>
                  <a:pt x="23812" y="1654968"/>
                </a:cubicBezTo>
                <a:cubicBezTo>
                  <a:pt x="21614" y="1653136"/>
                  <a:pt x="19050" y="1651793"/>
                  <a:pt x="16669" y="1650206"/>
                </a:cubicBezTo>
                <a:cubicBezTo>
                  <a:pt x="10815" y="1632648"/>
                  <a:pt x="13018" y="1641260"/>
                  <a:pt x="11906" y="1607343"/>
                </a:cubicBezTo>
                <a:cubicBezTo>
                  <a:pt x="10709" y="1570842"/>
                  <a:pt x="11014" y="1534297"/>
                  <a:pt x="9525" y="1497806"/>
                </a:cubicBezTo>
                <a:cubicBezTo>
                  <a:pt x="9423" y="1495298"/>
                  <a:pt x="7689" y="1493112"/>
                  <a:pt x="7144" y="1490662"/>
                </a:cubicBezTo>
                <a:cubicBezTo>
                  <a:pt x="6097" y="1485949"/>
                  <a:pt x="5556" y="1481137"/>
                  <a:pt x="4762" y="1476375"/>
                </a:cubicBezTo>
                <a:cubicBezTo>
                  <a:pt x="3968" y="1461294"/>
                  <a:pt x="3748" y="1446171"/>
                  <a:pt x="2381" y="1431131"/>
                </a:cubicBezTo>
                <a:cubicBezTo>
                  <a:pt x="2154" y="1428631"/>
                  <a:pt x="0" y="1426497"/>
                  <a:pt x="0" y="1423987"/>
                </a:cubicBezTo>
                <a:cubicBezTo>
                  <a:pt x="0" y="1412515"/>
                  <a:pt x="940" y="1390376"/>
                  <a:pt x="4762" y="1376362"/>
                </a:cubicBezTo>
                <a:cubicBezTo>
                  <a:pt x="6083" y="1371519"/>
                  <a:pt x="6741" y="1366252"/>
                  <a:pt x="9525" y="1362075"/>
                </a:cubicBezTo>
                <a:cubicBezTo>
                  <a:pt x="11112" y="1359694"/>
                  <a:pt x="13007" y="1357491"/>
                  <a:pt x="14287" y="1354931"/>
                </a:cubicBezTo>
                <a:cubicBezTo>
                  <a:pt x="15410" y="1352686"/>
                  <a:pt x="16009" y="1350209"/>
                  <a:pt x="16669" y="1347787"/>
                </a:cubicBezTo>
                <a:cubicBezTo>
                  <a:pt x="18391" y="1341472"/>
                  <a:pt x="20041" y="1335133"/>
                  <a:pt x="21431" y="1328737"/>
                </a:cubicBezTo>
                <a:cubicBezTo>
                  <a:pt x="24010" y="1316872"/>
                  <a:pt x="28575" y="1293018"/>
                  <a:pt x="28575" y="1293018"/>
                </a:cubicBezTo>
                <a:cubicBezTo>
                  <a:pt x="29369" y="1285081"/>
                  <a:pt x="29902" y="1277113"/>
                  <a:pt x="30956" y="1269206"/>
                </a:cubicBezTo>
                <a:cubicBezTo>
                  <a:pt x="31491" y="1265194"/>
                  <a:pt x="32722" y="1261300"/>
                  <a:pt x="33337" y="1257300"/>
                </a:cubicBezTo>
                <a:cubicBezTo>
                  <a:pt x="34310" y="1250975"/>
                  <a:pt x="34925" y="1244600"/>
                  <a:pt x="35719" y="1238250"/>
                </a:cubicBezTo>
                <a:cubicBezTo>
                  <a:pt x="36513" y="1192212"/>
                  <a:pt x="35944" y="1146131"/>
                  <a:pt x="38100" y="1100137"/>
                </a:cubicBezTo>
                <a:cubicBezTo>
                  <a:pt x="38335" y="1095123"/>
                  <a:pt x="41275" y="1090612"/>
                  <a:pt x="42862" y="1085850"/>
                </a:cubicBezTo>
                <a:cubicBezTo>
                  <a:pt x="46591" y="1074664"/>
                  <a:pt x="44321" y="1081014"/>
                  <a:pt x="50006" y="1066800"/>
                </a:cubicBezTo>
                <a:cubicBezTo>
                  <a:pt x="50800" y="1061244"/>
                  <a:pt x="51286" y="1055635"/>
                  <a:pt x="52387" y="1050131"/>
                </a:cubicBezTo>
                <a:cubicBezTo>
                  <a:pt x="52879" y="1047670"/>
                  <a:pt x="54414" y="1045472"/>
                  <a:pt x="54769" y="1042987"/>
                </a:cubicBezTo>
                <a:cubicBezTo>
                  <a:pt x="56009" y="1034308"/>
                  <a:pt x="56232" y="1025512"/>
                  <a:pt x="57150" y="1016793"/>
                </a:cubicBezTo>
                <a:cubicBezTo>
                  <a:pt x="57820" y="1010429"/>
                  <a:pt x="58685" y="1004086"/>
                  <a:pt x="59531" y="997743"/>
                </a:cubicBezTo>
                <a:cubicBezTo>
                  <a:pt x="62279" y="977133"/>
                  <a:pt x="60444" y="985480"/>
                  <a:pt x="66675" y="966787"/>
                </a:cubicBezTo>
                <a:cubicBezTo>
                  <a:pt x="67469" y="964406"/>
                  <a:pt x="67664" y="961732"/>
                  <a:pt x="69056" y="959643"/>
                </a:cubicBezTo>
                <a:lnTo>
                  <a:pt x="78581" y="945356"/>
                </a:lnTo>
                <a:cubicBezTo>
                  <a:pt x="80169" y="942975"/>
                  <a:pt x="81320" y="940236"/>
                  <a:pt x="83344" y="938212"/>
                </a:cubicBezTo>
                <a:cubicBezTo>
                  <a:pt x="85725" y="935831"/>
                  <a:pt x="88420" y="933726"/>
                  <a:pt x="90487" y="931068"/>
                </a:cubicBezTo>
                <a:cubicBezTo>
                  <a:pt x="94001" y="926550"/>
                  <a:pt x="96837" y="921543"/>
                  <a:pt x="100012" y="916781"/>
                </a:cubicBezTo>
                <a:cubicBezTo>
                  <a:pt x="103047" y="912229"/>
                  <a:pt x="106983" y="905313"/>
                  <a:pt x="111919" y="902493"/>
                </a:cubicBezTo>
                <a:cubicBezTo>
                  <a:pt x="114761" y="900869"/>
                  <a:pt x="118269" y="900906"/>
                  <a:pt x="121444" y="900112"/>
                </a:cubicBezTo>
                <a:cubicBezTo>
                  <a:pt x="123825" y="898525"/>
                  <a:pt x="126028" y="896630"/>
                  <a:pt x="128587" y="895350"/>
                </a:cubicBezTo>
                <a:cubicBezTo>
                  <a:pt x="131773" y="893757"/>
                  <a:pt x="142504" y="891199"/>
                  <a:pt x="145256" y="890587"/>
                </a:cubicBezTo>
                <a:cubicBezTo>
                  <a:pt x="149207" y="889709"/>
                  <a:pt x="153116" y="888296"/>
                  <a:pt x="157162" y="888206"/>
                </a:cubicBezTo>
                <a:cubicBezTo>
                  <a:pt x="224619" y="886707"/>
                  <a:pt x="292100" y="886619"/>
                  <a:pt x="359569" y="885825"/>
                </a:cubicBezTo>
                <a:cubicBezTo>
                  <a:pt x="478740" y="874988"/>
                  <a:pt x="397461" y="881509"/>
                  <a:pt x="671512" y="885825"/>
                </a:cubicBezTo>
                <a:cubicBezTo>
                  <a:pt x="679007" y="885943"/>
                  <a:pt x="692181" y="889150"/>
                  <a:pt x="700087" y="890587"/>
                </a:cubicBezTo>
                <a:cubicBezTo>
                  <a:pt x="715187" y="893332"/>
                  <a:pt x="716874" y="893280"/>
                  <a:pt x="733425" y="895350"/>
                </a:cubicBezTo>
                <a:cubicBezTo>
                  <a:pt x="824734" y="925782"/>
                  <a:pt x="744335" y="899845"/>
                  <a:pt x="1007269" y="895350"/>
                </a:cubicBezTo>
                <a:cubicBezTo>
                  <a:pt x="1010508" y="895295"/>
                  <a:pt x="1024851" y="891549"/>
                  <a:pt x="1028700" y="890587"/>
                </a:cubicBezTo>
                <a:lnTo>
                  <a:pt x="1162050" y="895350"/>
                </a:lnTo>
                <a:cubicBezTo>
                  <a:pt x="1168442" y="895650"/>
                  <a:pt x="1174732" y="897094"/>
                  <a:pt x="1181100" y="897731"/>
                </a:cubicBezTo>
                <a:cubicBezTo>
                  <a:pt x="1190611" y="898682"/>
                  <a:pt x="1200150" y="899318"/>
                  <a:pt x="1209675" y="900112"/>
                </a:cubicBezTo>
                <a:cubicBezTo>
                  <a:pt x="1221098" y="903919"/>
                  <a:pt x="1218898" y="903704"/>
                  <a:pt x="1235869" y="904875"/>
                </a:cubicBezTo>
                <a:cubicBezTo>
                  <a:pt x="1252517" y="906023"/>
                  <a:pt x="1269216" y="906276"/>
                  <a:pt x="1285875" y="907256"/>
                </a:cubicBezTo>
                <a:cubicBezTo>
                  <a:pt x="1296206" y="907864"/>
                  <a:pt x="1306512" y="908843"/>
                  <a:pt x="1316831" y="909637"/>
                </a:cubicBezTo>
                <a:lnTo>
                  <a:pt x="1609725" y="907256"/>
                </a:lnTo>
                <a:cubicBezTo>
                  <a:pt x="1619379" y="907041"/>
                  <a:pt x="1628775" y="904081"/>
                  <a:pt x="1638300" y="902493"/>
                </a:cubicBezTo>
                <a:cubicBezTo>
                  <a:pt x="1680451" y="895467"/>
                  <a:pt x="1627840" y="904395"/>
                  <a:pt x="1664494" y="897731"/>
                </a:cubicBezTo>
                <a:cubicBezTo>
                  <a:pt x="1669244" y="896867"/>
                  <a:pt x="1674036" y="896240"/>
                  <a:pt x="1678781" y="895350"/>
                </a:cubicBezTo>
                <a:cubicBezTo>
                  <a:pt x="1686737" y="893858"/>
                  <a:pt x="1694562" y="891591"/>
                  <a:pt x="1702594" y="890587"/>
                </a:cubicBezTo>
                <a:cubicBezTo>
                  <a:pt x="1713649" y="889205"/>
                  <a:pt x="1724819" y="889000"/>
                  <a:pt x="1735931" y="888206"/>
                </a:cubicBezTo>
                <a:cubicBezTo>
                  <a:pt x="1760020" y="882184"/>
                  <a:pt x="1729408" y="889254"/>
                  <a:pt x="1778794" y="883443"/>
                </a:cubicBezTo>
                <a:cubicBezTo>
                  <a:pt x="1781287" y="883150"/>
                  <a:pt x="1783447" y="881373"/>
                  <a:pt x="1785937" y="881062"/>
                </a:cubicBezTo>
                <a:cubicBezTo>
                  <a:pt x="1796207" y="879778"/>
                  <a:pt x="1806575" y="879475"/>
                  <a:pt x="1816894" y="878681"/>
                </a:cubicBezTo>
                <a:cubicBezTo>
                  <a:pt x="1822163" y="873412"/>
                  <a:pt x="1824548" y="870092"/>
                  <a:pt x="1831181" y="866775"/>
                </a:cubicBezTo>
                <a:cubicBezTo>
                  <a:pt x="1833426" y="865652"/>
                  <a:pt x="1835944" y="865187"/>
                  <a:pt x="1838325" y="864393"/>
                </a:cubicBezTo>
                <a:cubicBezTo>
                  <a:pt x="1841500" y="862012"/>
                  <a:pt x="1845044" y="860056"/>
                  <a:pt x="1847850" y="857250"/>
                </a:cubicBezTo>
                <a:cubicBezTo>
                  <a:pt x="1858622" y="846478"/>
                  <a:pt x="1845847" y="852361"/>
                  <a:pt x="1859756" y="847725"/>
                </a:cubicBezTo>
                <a:cubicBezTo>
                  <a:pt x="1871482" y="830135"/>
                  <a:pt x="1865847" y="838016"/>
                  <a:pt x="1876425" y="823912"/>
                </a:cubicBezTo>
                <a:cubicBezTo>
                  <a:pt x="1878012" y="819150"/>
                  <a:pt x="1879969" y="814495"/>
                  <a:pt x="1881187" y="809625"/>
                </a:cubicBezTo>
                <a:cubicBezTo>
                  <a:pt x="1881949" y="806578"/>
                  <a:pt x="1884244" y="796369"/>
                  <a:pt x="1885950" y="792956"/>
                </a:cubicBezTo>
                <a:cubicBezTo>
                  <a:pt x="1887230" y="790396"/>
                  <a:pt x="1889125" y="788193"/>
                  <a:pt x="1890712" y="785812"/>
                </a:cubicBezTo>
                <a:cubicBezTo>
                  <a:pt x="1891506" y="782637"/>
                  <a:pt x="1892384" y="779482"/>
                  <a:pt x="1893094" y="776287"/>
                </a:cubicBezTo>
                <a:cubicBezTo>
                  <a:pt x="1893972" y="772336"/>
                  <a:pt x="1894565" y="768325"/>
                  <a:pt x="1895475" y="764381"/>
                </a:cubicBezTo>
                <a:cubicBezTo>
                  <a:pt x="1896947" y="758003"/>
                  <a:pt x="1897310" y="751185"/>
                  <a:pt x="1900237" y="745331"/>
                </a:cubicBezTo>
                <a:lnTo>
                  <a:pt x="1905000" y="735806"/>
                </a:lnTo>
                <a:cubicBezTo>
                  <a:pt x="1905794" y="731043"/>
                  <a:pt x="1906517" y="726268"/>
                  <a:pt x="1907381" y="721518"/>
                </a:cubicBezTo>
                <a:cubicBezTo>
                  <a:pt x="1908105" y="717536"/>
                  <a:pt x="1909097" y="713604"/>
                  <a:pt x="1909762" y="709612"/>
                </a:cubicBezTo>
                <a:cubicBezTo>
                  <a:pt x="1910685" y="704076"/>
                  <a:pt x="1911290" y="698490"/>
                  <a:pt x="1912144" y="692943"/>
                </a:cubicBezTo>
                <a:cubicBezTo>
                  <a:pt x="1912878" y="688171"/>
                  <a:pt x="1913926" y="683447"/>
                  <a:pt x="1914525" y="678656"/>
                </a:cubicBezTo>
                <a:cubicBezTo>
                  <a:pt x="1915514" y="670740"/>
                  <a:pt x="1915341" y="662665"/>
                  <a:pt x="1916906" y="654843"/>
                </a:cubicBezTo>
                <a:cubicBezTo>
                  <a:pt x="1917744" y="650652"/>
                  <a:pt x="1920168" y="646939"/>
                  <a:pt x="1921669" y="642937"/>
                </a:cubicBezTo>
                <a:cubicBezTo>
                  <a:pt x="1922550" y="640587"/>
                  <a:pt x="1923256" y="638174"/>
                  <a:pt x="1924050" y="635793"/>
                </a:cubicBezTo>
                <a:cubicBezTo>
                  <a:pt x="1924844" y="630237"/>
                  <a:pt x="1925330" y="624628"/>
                  <a:pt x="1926431" y="619125"/>
                </a:cubicBezTo>
                <a:cubicBezTo>
                  <a:pt x="1926923" y="616664"/>
                  <a:pt x="1928122" y="614395"/>
                  <a:pt x="1928812" y="611981"/>
                </a:cubicBezTo>
                <a:cubicBezTo>
                  <a:pt x="1929711" y="608834"/>
                  <a:pt x="1930333" y="605613"/>
                  <a:pt x="1931194" y="602456"/>
                </a:cubicBezTo>
                <a:cubicBezTo>
                  <a:pt x="1932714" y="596881"/>
                  <a:pt x="1934369" y="591343"/>
                  <a:pt x="1935956" y="585787"/>
                </a:cubicBezTo>
                <a:cubicBezTo>
                  <a:pt x="1936750" y="575468"/>
                  <a:pt x="1937867" y="565169"/>
                  <a:pt x="1938337" y="554831"/>
                </a:cubicBezTo>
                <a:cubicBezTo>
                  <a:pt x="1939668" y="525542"/>
                  <a:pt x="1936085" y="497168"/>
                  <a:pt x="1943100" y="469106"/>
                </a:cubicBezTo>
                <a:cubicBezTo>
                  <a:pt x="1943709" y="466671"/>
                  <a:pt x="1944687" y="464343"/>
                  <a:pt x="1945481" y="461962"/>
                </a:cubicBezTo>
                <a:cubicBezTo>
                  <a:pt x="1950940" y="423743"/>
                  <a:pt x="1943975" y="470998"/>
                  <a:pt x="1952625" y="419100"/>
                </a:cubicBezTo>
                <a:cubicBezTo>
                  <a:pt x="1953548" y="413564"/>
                  <a:pt x="1953905" y="407935"/>
                  <a:pt x="1955006" y="402431"/>
                </a:cubicBezTo>
                <a:cubicBezTo>
                  <a:pt x="1956290" y="396013"/>
                  <a:pt x="1958181" y="389731"/>
                  <a:pt x="1959769" y="383381"/>
                </a:cubicBezTo>
                <a:cubicBezTo>
                  <a:pt x="1960563" y="380206"/>
                  <a:pt x="1961115" y="376961"/>
                  <a:pt x="1962150" y="373856"/>
                </a:cubicBezTo>
                <a:cubicBezTo>
                  <a:pt x="1963737" y="369093"/>
                  <a:pt x="1965694" y="364438"/>
                  <a:pt x="1966912" y="359568"/>
                </a:cubicBezTo>
                <a:cubicBezTo>
                  <a:pt x="1974372" y="329736"/>
                  <a:pt x="1964832" y="366853"/>
                  <a:pt x="1971675" y="342900"/>
                </a:cubicBezTo>
                <a:cubicBezTo>
                  <a:pt x="1972574" y="339753"/>
                  <a:pt x="1972767" y="336383"/>
                  <a:pt x="1974056" y="333375"/>
                </a:cubicBezTo>
                <a:cubicBezTo>
                  <a:pt x="1975183" y="330744"/>
                  <a:pt x="1977231" y="328612"/>
                  <a:pt x="1978819" y="326231"/>
                </a:cubicBezTo>
                <a:lnTo>
                  <a:pt x="1983581" y="311943"/>
                </a:lnTo>
                <a:cubicBezTo>
                  <a:pt x="1984375" y="309562"/>
                  <a:pt x="1984570" y="306888"/>
                  <a:pt x="1985962" y="304800"/>
                </a:cubicBezTo>
                <a:lnTo>
                  <a:pt x="1990725" y="297656"/>
                </a:lnTo>
                <a:cubicBezTo>
                  <a:pt x="1994187" y="287268"/>
                  <a:pt x="1993959" y="283774"/>
                  <a:pt x="2000250" y="276225"/>
                </a:cubicBezTo>
                <a:cubicBezTo>
                  <a:pt x="2002406" y="273638"/>
                  <a:pt x="2005013" y="271462"/>
                  <a:pt x="2007394" y="269081"/>
                </a:cubicBezTo>
                <a:cubicBezTo>
                  <a:pt x="2008981" y="265906"/>
                  <a:pt x="2010758" y="262819"/>
                  <a:pt x="2012156" y="259556"/>
                </a:cubicBezTo>
                <a:cubicBezTo>
                  <a:pt x="2013145" y="257249"/>
                  <a:pt x="2013145" y="254501"/>
                  <a:pt x="2014537" y="252412"/>
                </a:cubicBezTo>
                <a:cubicBezTo>
                  <a:pt x="2016405" y="249610"/>
                  <a:pt x="2019300" y="247649"/>
                  <a:pt x="2021681" y="245268"/>
                </a:cubicBezTo>
                <a:cubicBezTo>
                  <a:pt x="2033973" y="208397"/>
                  <a:pt x="2019883" y="246486"/>
                  <a:pt x="2031206" y="223837"/>
                </a:cubicBezTo>
                <a:cubicBezTo>
                  <a:pt x="2032328" y="221592"/>
                  <a:pt x="2032195" y="218782"/>
                  <a:pt x="2033587" y="216693"/>
                </a:cubicBezTo>
                <a:cubicBezTo>
                  <a:pt x="2035455" y="213891"/>
                  <a:pt x="2038575" y="212137"/>
                  <a:pt x="2040731" y="209550"/>
                </a:cubicBezTo>
                <a:cubicBezTo>
                  <a:pt x="2042563" y="207351"/>
                  <a:pt x="2043662" y="204605"/>
                  <a:pt x="2045494" y="202406"/>
                </a:cubicBezTo>
                <a:cubicBezTo>
                  <a:pt x="2047650" y="199819"/>
                  <a:pt x="2050481" y="197849"/>
                  <a:pt x="2052637" y="195262"/>
                </a:cubicBezTo>
                <a:cubicBezTo>
                  <a:pt x="2054469" y="193063"/>
                  <a:pt x="2055246" y="190003"/>
                  <a:pt x="2057400" y="188118"/>
                </a:cubicBezTo>
                <a:cubicBezTo>
                  <a:pt x="2061707" y="184349"/>
                  <a:pt x="2066925" y="181768"/>
                  <a:pt x="2071687" y="178593"/>
                </a:cubicBezTo>
                <a:cubicBezTo>
                  <a:pt x="2094940" y="163091"/>
                  <a:pt x="2058781" y="187389"/>
                  <a:pt x="2088356" y="166687"/>
                </a:cubicBezTo>
                <a:cubicBezTo>
                  <a:pt x="2093045" y="163405"/>
                  <a:pt x="2098597" y="161210"/>
                  <a:pt x="2102644" y="157162"/>
                </a:cubicBezTo>
                <a:cubicBezTo>
                  <a:pt x="2123504" y="136299"/>
                  <a:pt x="2097047" y="161825"/>
                  <a:pt x="2116931" y="145256"/>
                </a:cubicBezTo>
                <a:cubicBezTo>
                  <a:pt x="2135266" y="129977"/>
                  <a:pt x="2113482" y="145173"/>
                  <a:pt x="2131219" y="133350"/>
                </a:cubicBezTo>
                <a:cubicBezTo>
                  <a:pt x="2155280" y="97258"/>
                  <a:pt x="2129244" y="134289"/>
                  <a:pt x="2147887" y="111918"/>
                </a:cubicBezTo>
                <a:cubicBezTo>
                  <a:pt x="2149719" y="109720"/>
                  <a:pt x="2150818" y="106973"/>
                  <a:pt x="2152650" y="104775"/>
                </a:cubicBezTo>
                <a:cubicBezTo>
                  <a:pt x="2154806" y="102188"/>
                  <a:pt x="2157638" y="100218"/>
                  <a:pt x="2159794" y="97631"/>
                </a:cubicBezTo>
                <a:cubicBezTo>
                  <a:pt x="2165904" y="90298"/>
                  <a:pt x="2168150" y="79766"/>
                  <a:pt x="2178844" y="76200"/>
                </a:cubicBezTo>
                <a:lnTo>
                  <a:pt x="2185987" y="73818"/>
                </a:lnTo>
                <a:cubicBezTo>
                  <a:pt x="2192337" y="69056"/>
                  <a:pt x="2199424" y="65144"/>
                  <a:pt x="2205037" y="59531"/>
                </a:cubicBezTo>
                <a:cubicBezTo>
                  <a:pt x="2207418" y="57150"/>
                  <a:pt x="2209624" y="54579"/>
                  <a:pt x="2212181" y="52387"/>
                </a:cubicBezTo>
                <a:cubicBezTo>
                  <a:pt x="2215194" y="49804"/>
                  <a:pt x="2218900" y="48049"/>
                  <a:pt x="2221706" y="45243"/>
                </a:cubicBezTo>
                <a:cubicBezTo>
                  <a:pt x="2223730" y="43219"/>
                  <a:pt x="2224568" y="40239"/>
                  <a:pt x="2226469" y="38100"/>
                </a:cubicBezTo>
                <a:cubicBezTo>
                  <a:pt x="2238335" y="24751"/>
                  <a:pt x="2237040" y="26289"/>
                  <a:pt x="2247900" y="19050"/>
                </a:cubicBezTo>
                <a:cubicBezTo>
                  <a:pt x="2249487" y="16669"/>
                  <a:pt x="2250830" y="14105"/>
                  <a:pt x="2252662" y="11906"/>
                </a:cubicBezTo>
                <a:cubicBezTo>
                  <a:pt x="2252671" y="11895"/>
                  <a:pt x="2263239" y="1330"/>
                  <a:pt x="2264569" y="0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36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Straight Connector 58"/>
          <p:cNvCxnSpPr/>
          <p:nvPr/>
        </p:nvCxnSpPr>
        <p:spPr>
          <a:xfrm>
            <a:off x="3000375" y="3443287"/>
            <a:ext cx="609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953125" y="2087853"/>
            <a:ext cx="1692048" cy="288000"/>
          </a:xfrm>
          <a:prstGeom prst="rect">
            <a:avLst/>
          </a:prstGeom>
          <a:solidFill>
            <a:srgbClr val="7E06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 rot="10800000">
            <a:off x="6291829" y="2578667"/>
            <a:ext cx="1815335" cy="1744195"/>
            <a:chOff x="3375018" y="2264905"/>
            <a:chExt cx="1815335" cy="1744195"/>
          </a:xfrm>
        </p:grpSpPr>
        <p:sp>
          <p:nvSpPr>
            <p:cNvPr id="5" name="Rectangle 4"/>
            <p:cNvSpPr/>
            <p:nvPr/>
          </p:nvSpPr>
          <p:spPr>
            <a:xfrm>
              <a:off x="3375018" y="2323378"/>
              <a:ext cx="72246" cy="168572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5400000">
              <a:off x="4254353" y="1400905"/>
              <a:ext cx="72000" cy="1800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 rot="5400000">
              <a:off x="4254353" y="3073100"/>
              <a:ext cx="72000" cy="1800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 rot="10800000">
            <a:off x="2369307" y="2664392"/>
            <a:ext cx="5642091" cy="1568845"/>
            <a:chOff x="3501908" y="2359378"/>
            <a:chExt cx="5642091" cy="1568845"/>
          </a:xfrm>
        </p:grpSpPr>
        <p:sp>
          <p:nvSpPr>
            <p:cNvPr id="9" name="Rectangle 8"/>
            <p:cNvSpPr/>
            <p:nvPr/>
          </p:nvSpPr>
          <p:spPr>
            <a:xfrm>
              <a:off x="5791199" y="2359378"/>
              <a:ext cx="3352800" cy="540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08132" y="2359378"/>
              <a:ext cx="1944000" cy="360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955" y="2720020"/>
              <a:ext cx="1049868" cy="180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1908" y="3388223"/>
              <a:ext cx="4824000" cy="540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706655" y="401041"/>
            <a:ext cx="2474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prstClr val="black"/>
                </a:solidFill>
              </a:rPr>
              <a:t>Cross </a:t>
            </a:r>
            <a:r>
              <a:rPr lang="en-GB" sz="2000" b="1" dirty="0" smtClean="0">
                <a:solidFill>
                  <a:prstClr val="black"/>
                </a:solidFill>
              </a:rPr>
              <a:t>section of “Top C Bar” </a:t>
            </a:r>
            <a:r>
              <a:rPr lang="en-GB" sz="2000" b="1" dirty="0" smtClean="0">
                <a:solidFill>
                  <a:prstClr val="black"/>
                </a:solidFill>
              </a:rPr>
              <a:t>HV and ground </a:t>
            </a:r>
            <a:r>
              <a:rPr lang="en-GB" sz="2000" b="1" dirty="0" smtClean="0">
                <a:solidFill>
                  <a:prstClr val="black"/>
                </a:solidFill>
              </a:rPr>
              <a:t>connections to PP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714418" y="4086918"/>
            <a:ext cx="141111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prstClr val="black"/>
                </a:solidFill>
              </a:rPr>
              <a:t>“C” section</a:t>
            </a:r>
          </a:p>
          <a:p>
            <a:r>
              <a:rPr lang="en-GB" sz="1400" dirty="0" smtClean="0">
                <a:solidFill>
                  <a:prstClr val="black"/>
                </a:solidFill>
              </a:rPr>
              <a:t>L = 1300mm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88948" y="2025630"/>
            <a:ext cx="16402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prstClr val="black"/>
                </a:solidFill>
              </a:rPr>
              <a:t>15mm Foam panel</a:t>
            </a:r>
            <a:endParaRPr lang="en-GB" sz="1400" dirty="0">
              <a:solidFill>
                <a:prstClr val="black"/>
              </a:solidFill>
            </a:endParaRPr>
          </a:p>
        </p:txBody>
      </p:sp>
      <p:cxnSp>
        <p:nvCxnSpPr>
          <p:cNvPr id="27" name="Straight Arrow Connector 26"/>
          <p:cNvCxnSpPr>
            <a:stCxn id="38" idx="3"/>
            <a:endCxn id="22" idx="61"/>
          </p:cNvCxnSpPr>
          <p:nvPr/>
        </p:nvCxnSpPr>
        <p:spPr>
          <a:xfrm>
            <a:off x="5061266" y="2430000"/>
            <a:ext cx="1084740" cy="1393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 rot="10800000">
            <a:off x="1941325" y="3201245"/>
            <a:ext cx="6014664" cy="587018"/>
            <a:chOff x="3481244" y="2801205"/>
            <a:chExt cx="6014664" cy="587018"/>
          </a:xfrm>
        </p:grpSpPr>
        <p:sp>
          <p:nvSpPr>
            <p:cNvPr id="14" name="Rectangle 13"/>
            <p:cNvSpPr/>
            <p:nvPr/>
          </p:nvSpPr>
          <p:spPr>
            <a:xfrm>
              <a:off x="4639109" y="2801205"/>
              <a:ext cx="678134" cy="8834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481244" y="2910891"/>
              <a:ext cx="6014664" cy="477332"/>
              <a:chOff x="3481244" y="2910891"/>
              <a:chExt cx="6014664" cy="47733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3481244" y="2910891"/>
                <a:ext cx="6005689" cy="216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490219" y="3172223"/>
                <a:ext cx="6005689" cy="216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275717" y="3241269"/>
            <a:ext cx="7563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S</a:t>
            </a:r>
            <a:r>
              <a:rPr lang="en-GB" dirty="0" smtClean="0">
                <a:solidFill>
                  <a:prstClr val="black"/>
                </a:solidFill>
              </a:rPr>
              <a:t>trips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012999" y="3425935"/>
            <a:ext cx="865522" cy="12982"/>
          </a:xfrm>
          <a:prstGeom prst="straightConnector1">
            <a:avLst/>
          </a:prstGeom>
          <a:ln w="317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02423" y="4733249"/>
            <a:ext cx="4684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HV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92776" y="2245334"/>
            <a:ext cx="4684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0</a:t>
            </a:r>
            <a:r>
              <a:rPr lang="en-GB" dirty="0" smtClean="0">
                <a:solidFill>
                  <a:prstClr val="black"/>
                </a:solidFill>
              </a:rPr>
              <a:t>V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9148" y="5135192"/>
            <a:ext cx="302675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prstClr val="black"/>
                </a:solidFill>
              </a:rPr>
              <a:t>Dia</a:t>
            </a:r>
            <a:r>
              <a:rPr lang="en-GB" sz="1400" dirty="0" smtClean="0">
                <a:solidFill>
                  <a:prstClr val="black"/>
                </a:solidFill>
              </a:rPr>
              <a:t> 7mm </a:t>
            </a:r>
            <a:r>
              <a:rPr lang="en-GB" sz="1400" dirty="0">
                <a:solidFill>
                  <a:prstClr val="black"/>
                </a:solidFill>
              </a:rPr>
              <a:t>b</a:t>
            </a:r>
            <a:r>
              <a:rPr lang="en-GB" sz="1400" dirty="0" smtClean="0">
                <a:solidFill>
                  <a:prstClr val="black"/>
                </a:solidFill>
              </a:rPr>
              <a:t>olt hole at each end of “C” Bar for mounting purposes.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22269" y="3425935"/>
            <a:ext cx="514399" cy="36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L-Shape 14"/>
          <p:cNvSpPr/>
          <p:nvPr/>
        </p:nvSpPr>
        <p:spPr>
          <a:xfrm flipH="1">
            <a:off x="6471829" y="1866824"/>
            <a:ext cx="720000" cy="720000"/>
          </a:xfrm>
          <a:prstGeom prst="corner">
            <a:avLst>
              <a:gd name="adj1" fmla="val 12866"/>
              <a:gd name="adj2" fmla="val 145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5355328" y="950014"/>
            <a:ext cx="3389731" cy="3714750"/>
          </a:xfrm>
          <a:custGeom>
            <a:avLst/>
            <a:gdLst>
              <a:gd name="connsiteX0" fmla="*/ 790575 w 3389731"/>
              <a:gd name="connsiteY0" fmla="*/ 2819400 h 3714750"/>
              <a:gd name="connsiteX1" fmla="*/ 733425 w 3389731"/>
              <a:gd name="connsiteY1" fmla="*/ 2828925 h 3714750"/>
              <a:gd name="connsiteX2" fmla="*/ 676275 w 3389731"/>
              <a:gd name="connsiteY2" fmla="*/ 2867025 h 3714750"/>
              <a:gd name="connsiteX3" fmla="*/ 647700 w 3389731"/>
              <a:gd name="connsiteY3" fmla="*/ 2886075 h 3714750"/>
              <a:gd name="connsiteX4" fmla="*/ 619125 w 3389731"/>
              <a:gd name="connsiteY4" fmla="*/ 2895600 h 3714750"/>
              <a:gd name="connsiteX5" fmla="*/ 600075 w 3389731"/>
              <a:gd name="connsiteY5" fmla="*/ 2924175 h 3714750"/>
              <a:gd name="connsiteX6" fmla="*/ 581025 w 3389731"/>
              <a:gd name="connsiteY6" fmla="*/ 2990850 h 3714750"/>
              <a:gd name="connsiteX7" fmla="*/ 561975 w 3389731"/>
              <a:gd name="connsiteY7" fmla="*/ 3048000 h 3714750"/>
              <a:gd name="connsiteX8" fmla="*/ 571500 w 3389731"/>
              <a:gd name="connsiteY8" fmla="*/ 3152775 h 3714750"/>
              <a:gd name="connsiteX9" fmla="*/ 581025 w 3389731"/>
              <a:gd name="connsiteY9" fmla="*/ 3190875 h 3714750"/>
              <a:gd name="connsiteX10" fmla="*/ 619125 w 3389731"/>
              <a:gd name="connsiteY10" fmla="*/ 3248025 h 3714750"/>
              <a:gd name="connsiteX11" fmla="*/ 638175 w 3389731"/>
              <a:gd name="connsiteY11" fmla="*/ 3276600 h 3714750"/>
              <a:gd name="connsiteX12" fmla="*/ 657225 w 3389731"/>
              <a:gd name="connsiteY12" fmla="*/ 3305175 h 3714750"/>
              <a:gd name="connsiteX13" fmla="*/ 676275 w 3389731"/>
              <a:gd name="connsiteY13" fmla="*/ 3333750 h 3714750"/>
              <a:gd name="connsiteX14" fmla="*/ 733425 w 3389731"/>
              <a:gd name="connsiteY14" fmla="*/ 3381375 h 3714750"/>
              <a:gd name="connsiteX15" fmla="*/ 790575 w 3389731"/>
              <a:gd name="connsiteY15" fmla="*/ 3419475 h 3714750"/>
              <a:gd name="connsiteX16" fmla="*/ 809625 w 3389731"/>
              <a:gd name="connsiteY16" fmla="*/ 3448050 h 3714750"/>
              <a:gd name="connsiteX17" fmla="*/ 876300 w 3389731"/>
              <a:gd name="connsiteY17" fmla="*/ 3486150 h 3714750"/>
              <a:gd name="connsiteX18" fmla="*/ 904875 w 3389731"/>
              <a:gd name="connsiteY18" fmla="*/ 3514725 h 3714750"/>
              <a:gd name="connsiteX19" fmla="*/ 933450 w 3389731"/>
              <a:gd name="connsiteY19" fmla="*/ 3524250 h 3714750"/>
              <a:gd name="connsiteX20" fmla="*/ 981075 w 3389731"/>
              <a:gd name="connsiteY20" fmla="*/ 3543300 h 3714750"/>
              <a:gd name="connsiteX21" fmla="*/ 1047750 w 3389731"/>
              <a:gd name="connsiteY21" fmla="*/ 3571875 h 3714750"/>
              <a:gd name="connsiteX22" fmla="*/ 1123950 w 3389731"/>
              <a:gd name="connsiteY22" fmla="*/ 3600450 h 3714750"/>
              <a:gd name="connsiteX23" fmla="*/ 1162050 w 3389731"/>
              <a:gd name="connsiteY23" fmla="*/ 3629025 h 3714750"/>
              <a:gd name="connsiteX24" fmla="*/ 1219200 w 3389731"/>
              <a:gd name="connsiteY24" fmla="*/ 3638550 h 3714750"/>
              <a:gd name="connsiteX25" fmla="*/ 1266825 w 3389731"/>
              <a:gd name="connsiteY25" fmla="*/ 3648075 h 3714750"/>
              <a:gd name="connsiteX26" fmla="*/ 1419225 w 3389731"/>
              <a:gd name="connsiteY26" fmla="*/ 3676650 h 3714750"/>
              <a:gd name="connsiteX27" fmla="*/ 1533525 w 3389731"/>
              <a:gd name="connsiteY27" fmla="*/ 3695700 h 3714750"/>
              <a:gd name="connsiteX28" fmla="*/ 1581150 w 3389731"/>
              <a:gd name="connsiteY28" fmla="*/ 3705225 h 3714750"/>
              <a:gd name="connsiteX29" fmla="*/ 1647825 w 3389731"/>
              <a:gd name="connsiteY29" fmla="*/ 3714750 h 3714750"/>
              <a:gd name="connsiteX30" fmla="*/ 2409825 w 3389731"/>
              <a:gd name="connsiteY30" fmla="*/ 3705225 h 3714750"/>
              <a:gd name="connsiteX31" fmla="*/ 2495550 w 3389731"/>
              <a:gd name="connsiteY31" fmla="*/ 3667125 h 3714750"/>
              <a:gd name="connsiteX32" fmla="*/ 2543175 w 3389731"/>
              <a:gd name="connsiteY32" fmla="*/ 3657600 h 3714750"/>
              <a:gd name="connsiteX33" fmla="*/ 2628900 w 3389731"/>
              <a:gd name="connsiteY33" fmla="*/ 3609975 h 3714750"/>
              <a:gd name="connsiteX34" fmla="*/ 2667000 w 3389731"/>
              <a:gd name="connsiteY34" fmla="*/ 3590925 h 3714750"/>
              <a:gd name="connsiteX35" fmla="*/ 2695575 w 3389731"/>
              <a:gd name="connsiteY35" fmla="*/ 3571875 h 3714750"/>
              <a:gd name="connsiteX36" fmla="*/ 2724150 w 3389731"/>
              <a:gd name="connsiteY36" fmla="*/ 3562350 h 3714750"/>
              <a:gd name="connsiteX37" fmla="*/ 2781300 w 3389731"/>
              <a:gd name="connsiteY37" fmla="*/ 3533775 h 3714750"/>
              <a:gd name="connsiteX38" fmla="*/ 2847975 w 3389731"/>
              <a:gd name="connsiteY38" fmla="*/ 3476625 h 3714750"/>
              <a:gd name="connsiteX39" fmla="*/ 2876550 w 3389731"/>
              <a:gd name="connsiteY39" fmla="*/ 3467100 h 3714750"/>
              <a:gd name="connsiteX40" fmla="*/ 2905125 w 3389731"/>
              <a:gd name="connsiteY40" fmla="*/ 3438525 h 3714750"/>
              <a:gd name="connsiteX41" fmla="*/ 2962275 w 3389731"/>
              <a:gd name="connsiteY41" fmla="*/ 3400425 h 3714750"/>
              <a:gd name="connsiteX42" fmla="*/ 2990850 w 3389731"/>
              <a:gd name="connsiteY42" fmla="*/ 3371850 h 3714750"/>
              <a:gd name="connsiteX43" fmla="*/ 3028950 w 3389731"/>
              <a:gd name="connsiteY43" fmla="*/ 3343275 h 3714750"/>
              <a:gd name="connsiteX44" fmla="*/ 3067050 w 3389731"/>
              <a:gd name="connsiteY44" fmla="*/ 3286125 h 3714750"/>
              <a:gd name="connsiteX45" fmla="*/ 3095625 w 3389731"/>
              <a:gd name="connsiteY45" fmla="*/ 3248025 h 3714750"/>
              <a:gd name="connsiteX46" fmla="*/ 3152775 w 3389731"/>
              <a:gd name="connsiteY46" fmla="*/ 3181350 h 3714750"/>
              <a:gd name="connsiteX47" fmla="*/ 3219450 w 3389731"/>
              <a:gd name="connsiteY47" fmla="*/ 3086100 h 3714750"/>
              <a:gd name="connsiteX48" fmla="*/ 3228975 w 3389731"/>
              <a:gd name="connsiteY48" fmla="*/ 3028950 h 3714750"/>
              <a:gd name="connsiteX49" fmla="*/ 3238500 w 3389731"/>
              <a:gd name="connsiteY49" fmla="*/ 3000375 h 3714750"/>
              <a:gd name="connsiteX50" fmla="*/ 3257550 w 3389731"/>
              <a:gd name="connsiteY50" fmla="*/ 2924175 h 3714750"/>
              <a:gd name="connsiteX51" fmla="*/ 3267075 w 3389731"/>
              <a:gd name="connsiteY51" fmla="*/ 2876550 h 3714750"/>
              <a:gd name="connsiteX52" fmla="*/ 3295650 w 3389731"/>
              <a:gd name="connsiteY52" fmla="*/ 2800350 h 3714750"/>
              <a:gd name="connsiteX53" fmla="*/ 3314700 w 3389731"/>
              <a:gd name="connsiteY53" fmla="*/ 2714625 h 3714750"/>
              <a:gd name="connsiteX54" fmla="*/ 3324225 w 3389731"/>
              <a:gd name="connsiteY54" fmla="*/ 2686050 h 3714750"/>
              <a:gd name="connsiteX55" fmla="*/ 3352800 w 3389731"/>
              <a:gd name="connsiteY55" fmla="*/ 2581275 h 3714750"/>
              <a:gd name="connsiteX56" fmla="*/ 3371850 w 3389731"/>
              <a:gd name="connsiteY56" fmla="*/ 2295525 h 3714750"/>
              <a:gd name="connsiteX57" fmla="*/ 3352800 w 3389731"/>
              <a:gd name="connsiteY57" fmla="*/ 1333500 h 3714750"/>
              <a:gd name="connsiteX58" fmla="*/ 3333750 w 3389731"/>
              <a:gd name="connsiteY58" fmla="*/ 1266825 h 3714750"/>
              <a:gd name="connsiteX59" fmla="*/ 3324225 w 3389731"/>
              <a:gd name="connsiteY59" fmla="*/ 1219200 h 3714750"/>
              <a:gd name="connsiteX60" fmla="*/ 3305175 w 3389731"/>
              <a:gd name="connsiteY60" fmla="*/ 1181100 h 3714750"/>
              <a:gd name="connsiteX61" fmla="*/ 3295650 w 3389731"/>
              <a:gd name="connsiteY61" fmla="*/ 1152525 h 3714750"/>
              <a:gd name="connsiteX62" fmla="*/ 3286125 w 3389731"/>
              <a:gd name="connsiteY62" fmla="*/ 1114425 h 3714750"/>
              <a:gd name="connsiteX63" fmla="*/ 3257550 w 3389731"/>
              <a:gd name="connsiteY63" fmla="*/ 1076325 h 3714750"/>
              <a:gd name="connsiteX64" fmla="*/ 3209925 w 3389731"/>
              <a:gd name="connsiteY64" fmla="*/ 990600 h 3714750"/>
              <a:gd name="connsiteX65" fmla="*/ 3200400 w 3389731"/>
              <a:gd name="connsiteY65" fmla="*/ 962025 h 3714750"/>
              <a:gd name="connsiteX66" fmla="*/ 3124200 w 3389731"/>
              <a:gd name="connsiteY66" fmla="*/ 819150 h 3714750"/>
              <a:gd name="connsiteX67" fmla="*/ 3086100 w 3389731"/>
              <a:gd name="connsiteY67" fmla="*/ 762000 h 3714750"/>
              <a:gd name="connsiteX68" fmla="*/ 3067050 w 3389731"/>
              <a:gd name="connsiteY68" fmla="*/ 723900 h 3714750"/>
              <a:gd name="connsiteX69" fmla="*/ 3019425 w 3389731"/>
              <a:gd name="connsiteY69" fmla="*/ 666750 h 3714750"/>
              <a:gd name="connsiteX70" fmla="*/ 3000375 w 3389731"/>
              <a:gd name="connsiteY70" fmla="*/ 619125 h 3714750"/>
              <a:gd name="connsiteX71" fmla="*/ 2914650 w 3389731"/>
              <a:gd name="connsiteY71" fmla="*/ 514350 h 3714750"/>
              <a:gd name="connsiteX72" fmla="*/ 2876550 w 3389731"/>
              <a:gd name="connsiteY72" fmla="*/ 466725 h 3714750"/>
              <a:gd name="connsiteX73" fmla="*/ 2857500 w 3389731"/>
              <a:gd name="connsiteY73" fmla="*/ 428625 h 3714750"/>
              <a:gd name="connsiteX74" fmla="*/ 2800350 w 3389731"/>
              <a:gd name="connsiteY74" fmla="*/ 390525 h 3714750"/>
              <a:gd name="connsiteX75" fmla="*/ 2771775 w 3389731"/>
              <a:gd name="connsiteY75" fmla="*/ 352425 h 3714750"/>
              <a:gd name="connsiteX76" fmla="*/ 2705100 w 3389731"/>
              <a:gd name="connsiteY76" fmla="*/ 304800 h 3714750"/>
              <a:gd name="connsiteX77" fmla="*/ 2667000 w 3389731"/>
              <a:gd name="connsiteY77" fmla="*/ 276225 h 3714750"/>
              <a:gd name="connsiteX78" fmla="*/ 2619375 w 3389731"/>
              <a:gd name="connsiteY78" fmla="*/ 257175 h 3714750"/>
              <a:gd name="connsiteX79" fmla="*/ 2562225 w 3389731"/>
              <a:gd name="connsiteY79" fmla="*/ 219075 h 3714750"/>
              <a:gd name="connsiteX80" fmla="*/ 2533650 w 3389731"/>
              <a:gd name="connsiteY80" fmla="*/ 209550 h 3714750"/>
              <a:gd name="connsiteX81" fmla="*/ 2505075 w 3389731"/>
              <a:gd name="connsiteY81" fmla="*/ 190500 h 3714750"/>
              <a:gd name="connsiteX82" fmla="*/ 2400300 w 3389731"/>
              <a:gd name="connsiteY82" fmla="*/ 161925 h 3714750"/>
              <a:gd name="connsiteX83" fmla="*/ 2314575 w 3389731"/>
              <a:gd name="connsiteY83" fmla="*/ 133350 h 3714750"/>
              <a:gd name="connsiteX84" fmla="*/ 2228850 w 3389731"/>
              <a:gd name="connsiteY84" fmla="*/ 104775 h 3714750"/>
              <a:gd name="connsiteX85" fmla="*/ 2181225 w 3389731"/>
              <a:gd name="connsiteY85" fmla="*/ 95250 h 3714750"/>
              <a:gd name="connsiteX86" fmla="*/ 2124075 w 3389731"/>
              <a:gd name="connsiteY86" fmla="*/ 76200 h 3714750"/>
              <a:gd name="connsiteX87" fmla="*/ 2028825 w 3389731"/>
              <a:gd name="connsiteY87" fmla="*/ 66675 h 3714750"/>
              <a:gd name="connsiteX88" fmla="*/ 1847850 w 3389731"/>
              <a:gd name="connsiteY88" fmla="*/ 38100 h 3714750"/>
              <a:gd name="connsiteX89" fmla="*/ 1781175 w 3389731"/>
              <a:gd name="connsiteY89" fmla="*/ 28575 h 3714750"/>
              <a:gd name="connsiteX90" fmla="*/ 1704975 w 3389731"/>
              <a:gd name="connsiteY90" fmla="*/ 19050 h 3714750"/>
              <a:gd name="connsiteX91" fmla="*/ 1600200 w 3389731"/>
              <a:gd name="connsiteY91" fmla="*/ 0 h 3714750"/>
              <a:gd name="connsiteX92" fmla="*/ 914400 w 3389731"/>
              <a:gd name="connsiteY92" fmla="*/ 9525 h 3714750"/>
              <a:gd name="connsiteX93" fmla="*/ 704850 w 3389731"/>
              <a:gd name="connsiteY93" fmla="*/ 38100 h 3714750"/>
              <a:gd name="connsiteX94" fmla="*/ 666750 w 3389731"/>
              <a:gd name="connsiteY94" fmla="*/ 47625 h 3714750"/>
              <a:gd name="connsiteX95" fmla="*/ 628650 w 3389731"/>
              <a:gd name="connsiteY95" fmla="*/ 66675 h 3714750"/>
              <a:gd name="connsiteX96" fmla="*/ 600075 w 3389731"/>
              <a:gd name="connsiteY96" fmla="*/ 76200 h 3714750"/>
              <a:gd name="connsiteX97" fmla="*/ 514350 w 3389731"/>
              <a:gd name="connsiteY97" fmla="*/ 123825 h 3714750"/>
              <a:gd name="connsiteX98" fmla="*/ 485775 w 3389731"/>
              <a:gd name="connsiteY98" fmla="*/ 133350 h 3714750"/>
              <a:gd name="connsiteX99" fmla="*/ 381000 w 3389731"/>
              <a:gd name="connsiteY99" fmla="*/ 200025 h 3714750"/>
              <a:gd name="connsiteX100" fmla="*/ 352425 w 3389731"/>
              <a:gd name="connsiteY100" fmla="*/ 228600 h 3714750"/>
              <a:gd name="connsiteX101" fmla="*/ 314325 w 3389731"/>
              <a:gd name="connsiteY101" fmla="*/ 257175 h 3714750"/>
              <a:gd name="connsiteX102" fmla="*/ 295275 w 3389731"/>
              <a:gd name="connsiteY102" fmla="*/ 285750 h 3714750"/>
              <a:gd name="connsiteX103" fmla="*/ 257175 w 3389731"/>
              <a:gd name="connsiteY103" fmla="*/ 323850 h 3714750"/>
              <a:gd name="connsiteX104" fmla="*/ 219075 w 3389731"/>
              <a:gd name="connsiteY104" fmla="*/ 381000 h 3714750"/>
              <a:gd name="connsiteX105" fmla="*/ 190500 w 3389731"/>
              <a:gd name="connsiteY105" fmla="*/ 400050 h 3714750"/>
              <a:gd name="connsiteX106" fmla="*/ 152400 w 3389731"/>
              <a:gd name="connsiteY106" fmla="*/ 428625 h 3714750"/>
              <a:gd name="connsiteX107" fmla="*/ 85725 w 3389731"/>
              <a:gd name="connsiteY107" fmla="*/ 523875 h 3714750"/>
              <a:gd name="connsiteX108" fmla="*/ 66675 w 3389731"/>
              <a:gd name="connsiteY108" fmla="*/ 552450 h 3714750"/>
              <a:gd name="connsiteX109" fmla="*/ 57150 w 3389731"/>
              <a:gd name="connsiteY109" fmla="*/ 581025 h 3714750"/>
              <a:gd name="connsiteX110" fmla="*/ 38100 w 3389731"/>
              <a:gd name="connsiteY110" fmla="*/ 609600 h 3714750"/>
              <a:gd name="connsiteX111" fmla="*/ 28575 w 3389731"/>
              <a:gd name="connsiteY111" fmla="*/ 638175 h 3714750"/>
              <a:gd name="connsiteX112" fmla="*/ 0 w 3389731"/>
              <a:gd name="connsiteY112" fmla="*/ 733425 h 3714750"/>
              <a:gd name="connsiteX113" fmla="*/ 9525 w 3389731"/>
              <a:gd name="connsiteY113" fmla="*/ 952500 h 3714750"/>
              <a:gd name="connsiteX114" fmla="*/ 38100 w 3389731"/>
              <a:gd name="connsiteY114" fmla="*/ 1009650 h 3714750"/>
              <a:gd name="connsiteX115" fmla="*/ 95250 w 3389731"/>
              <a:gd name="connsiteY115" fmla="*/ 1076325 h 3714750"/>
              <a:gd name="connsiteX116" fmla="*/ 152400 w 3389731"/>
              <a:gd name="connsiteY116" fmla="*/ 1114425 h 3714750"/>
              <a:gd name="connsiteX117" fmla="*/ 209550 w 3389731"/>
              <a:gd name="connsiteY117" fmla="*/ 1162050 h 3714750"/>
              <a:gd name="connsiteX118" fmla="*/ 266700 w 3389731"/>
              <a:gd name="connsiteY118" fmla="*/ 1209675 h 3714750"/>
              <a:gd name="connsiteX119" fmla="*/ 323850 w 3389731"/>
              <a:gd name="connsiteY119" fmla="*/ 1247775 h 3714750"/>
              <a:gd name="connsiteX120" fmla="*/ 352425 w 3389731"/>
              <a:gd name="connsiteY120" fmla="*/ 1257300 h 3714750"/>
              <a:gd name="connsiteX121" fmla="*/ 495300 w 3389731"/>
              <a:gd name="connsiteY121" fmla="*/ 1276350 h 3714750"/>
              <a:gd name="connsiteX122" fmla="*/ 590550 w 3389731"/>
              <a:gd name="connsiteY122" fmla="*/ 1276350 h 371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3389731" h="3714750">
                <a:moveTo>
                  <a:pt x="790575" y="2819400"/>
                </a:moveTo>
                <a:cubicBezTo>
                  <a:pt x="771525" y="2822575"/>
                  <a:pt x="751252" y="2821497"/>
                  <a:pt x="733425" y="2828925"/>
                </a:cubicBezTo>
                <a:cubicBezTo>
                  <a:pt x="712291" y="2837731"/>
                  <a:pt x="695325" y="2854325"/>
                  <a:pt x="676275" y="2867025"/>
                </a:cubicBezTo>
                <a:cubicBezTo>
                  <a:pt x="666750" y="2873375"/>
                  <a:pt x="658560" y="2882455"/>
                  <a:pt x="647700" y="2886075"/>
                </a:cubicBezTo>
                <a:lnTo>
                  <a:pt x="619125" y="2895600"/>
                </a:lnTo>
                <a:cubicBezTo>
                  <a:pt x="612775" y="2905125"/>
                  <a:pt x="605195" y="2913936"/>
                  <a:pt x="600075" y="2924175"/>
                </a:cubicBezTo>
                <a:cubicBezTo>
                  <a:pt x="592072" y="2940180"/>
                  <a:pt x="585603" y="2975591"/>
                  <a:pt x="581025" y="2990850"/>
                </a:cubicBezTo>
                <a:cubicBezTo>
                  <a:pt x="575255" y="3010084"/>
                  <a:pt x="561975" y="3048000"/>
                  <a:pt x="561975" y="3048000"/>
                </a:cubicBezTo>
                <a:cubicBezTo>
                  <a:pt x="565150" y="3082925"/>
                  <a:pt x="566865" y="3118014"/>
                  <a:pt x="571500" y="3152775"/>
                </a:cubicBezTo>
                <a:cubicBezTo>
                  <a:pt x="573230" y="3165751"/>
                  <a:pt x="575171" y="3179166"/>
                  <a:pt x="581025" y="3190875"/>
                </a:cubicBezTo>
                <a:cubicBezTo>
                  <a:pt x="591264" y="3211353"/>
                  <a:pt x="606425" y="3228975"/>
                  <a:pt x="619125" y="3248025"/>
                </a:cubicBezTo>
                <a:lnTo>
                  <a:pt x="638175" y="3276600"/>
                </a:lnTo>
                <a:lnTo>
                  <a:pt x="657225" y="3305175"/>
                </a:lnTo>
                <a:cubicBezTo>
                  <a:pt x="663575" y="3314700"/>
                  <a:pt x="666750" y="3327400"/>
                  <a:pt x="676275" y="3333750"/>
                </a:cubicBezTo>
                <a:cubicBezTo>
                  <a:pt x="778385" y="3401823"/>
                  <a:pt x="623416" y="3295812"/>
                  <a:pt x="733425" y="3381375"/>
                </a:cubicBezTo>
                <a:cubicBezTo>
                  <a:pt x="751497" y="3395431"/>
                  <a:pt x="790575" y="3419475"/>
                  <a:pt x="790575" y="3419475"/>
                </a:cubicBezTo>
                <a:cubicBezTo>
                  <a:pt x="796925" y="3429000"/>
                  <a:pt x="801530" y="3439955"/>
                  <a:pt x="809625" y="3448050"/>
                </a:cubicBezTo>
                <a:cubicBezTo>
                  <a:pt x="832123" y="3470548"/>
                  <a:pt x="850153" y="3467473"/>
                  <a:pt x="876300" y="3486150"/>
                </a:cubicBezTo>
                <a:cubicBezTo>
                  <a:pt x="887261" y="3493980"/>
                  <a:pt x="893667" y="3507253"/>
                  <a:pt x="904875" y="3514725"/>
                </a:cubicBezTo>
                <a:cubicBezTo>
                  <a:pt x="913229" y="3520294"/>
                  <a:pt x="924049" y="3520725"/>
                  <a:pt x="933450" y="3524250"/>
                </a:cubicBezTo>
                <a:cubicBezTo>
                  <a:pt x="949459" y="3530253"/>
                  <a:pt x="965782" y="3535654"/>
                  <a:pt x="981075" y="3543300"/>
                </a:cubicBezTo>
                <a:cubicBezTo>
                  <a:pt x="1046854" y="3576189"/>
                  <a:pt x="968456" y="3552051"/>
                  <a:pt x="1047750" y="3571875"/>
                </a:cubicBezTo>
                <a:cubicBezTo>
                  <a:pt x="1135570" y="3630422"/>
                  <a:pt x="1000364" y="3545523"/>
                  <a:pt x="1123950" y="3600450"/>
                </a:cubicBezTo>
                <a:cubicBezTo>
                  <a:pt x="1138457" y="3606897"/>
                  <a:pt x="1147310" y="3623129"/>
                  <a:pt x="1162050" y="3629025"/>
                </a:cubicBezTo>
                <a:cubicBezTo>
                  <a:pt x="1179981" y="3636198"/>
                  <a:pt x="1200199" y="3635095"/>
                  <a:pt x="1219200" y="3638550"/>
                </a:cubicBezTo>
                <a:cubicBezTo>
                  <a:pt x="1235128" y="3641446"/>
                  <a:pt x="1251206" y="3643815"/>
                  <a:pt x="1266825" y="3648075"/>
                </a:cubicBezTo>
                <a:cubicBezTo>
                  <a:pt x="1384920" y="3680283"/>
                  <a:pt x="1255252" y="3660253"/>
                  <a:pt x="1419225" y="3676650"/>
                </a:cubicBezTo>
                <a:cubicBezTo>
                  <a:pt x="1495842" y="3695804"/>
                  <a:pt x="1417578" y="3677862"/>
                  <a:pt x="1533525" y="3695700"/>
                </a:cubicBezTo>
                <a:cubicBezTo>
                  <a:pt x="1549526" y="3698162"/>
                  <a:pt x="1565181" y="3702563"/>
                  <a:pt x="1581150" y="3705225"/>
                </a:cubicBezTo>
                <a:cubicBezTo>
                  <a:pt x="1603295" y="3708916"/>
                  <a:pt x="1625600" y="3711575"/>
                  <a:pt x="1647825" y="3714750"/>
                </a:cubicBezTo>
                <a:cubicBezTo>
                  <a:pt x="1901825" y="3711575"/>
                  <a:pt x="2155960" y="3714081"/>
                  <a:pt x="2409825" y="3705225"/>
                </a:cubicBezTo>
                <a:cubicBezTo>
                  <a:pt x="2486273" y="3702558"/>
                  <a:pt x="2445457" y="3685910"/>
                  <a:pt x="2495550" y="3667125"/>
                </a:cubicBezTo>
                <a:cubicBezTo>
                  <a:pt x="2510709" y="3661441"/>
                  <a:pt x="2527300" y="3660775"/>
                  <a:pt x="2543175" y="3657600"/>
                </a:cubicBezTo>
                <a:cubicBezTo>
                  <a:pt x="2634526" y="3611925"/>
                  <a:pt x="2521259" y="3669776"/>
                  <a:pt x="2628900" y="3609975"/>
                </a:cubicBezTo>
                <a:cubicBezTo>
                  <a:pt x="2641312" y="3603079"/>
                  <a:pt x="2654672" y="3597970"/>
                  <a:pt x="2667000" y="3590925"/>
                </a:cubicBezTo>
                <a:cubicBezTo>
                  <a:pt x="2676939" y="3585245"/>
                  <a:pt x="2685336" y="3576995"/>
                  <a:pt x="2695575" y="3571875"/>
                </a:cubicBezTo>
                <a:cubicBezTo>
                  <a:pt x="2704555" y="3567385"/>
                  <a:pt x="2715170" y="3566840"/>
                  <a:pt x="2724150" y="3562350"/>
                </a:cubicBezTo>
                <a:cubicBezTo>
                  <a:pt x="2798008" y="3525421"/>
                  <a:pt x="2709476" y="3557716"/>
                  <a:pt x="2781300" y="3533775"/>
                </a:cubicBezTo>
                <a:cubicBezTo>
                  <a:pt x="2803820" y="3511255"/>
                  <a:pt x="2819464" y="3492917"/>
                  <a:pt x="2847975" y="3476625"/>
                </a:cubicBezTo>
                <a:cubicBezTo>
                  <a:pt x="2856692" y="3471644"/>
                  <a:pt x="2867025" y="3470275"/>
                  <a:pt x="2876550" y="3467100"/>
                </a:cubicBezTo>
                <a:cubicBezTo>
                  <a:pt x="2886075" y="3457575"/>
                  <a:pt x="2894492" y="3446795"/>
                  <a:pt x="2905125" y="3438525"/>
                </a:cubicBezTo>
                <a:cubicBezTo>
                  <a:pt x="2923197" y="3424469"/>
                  <a:pt x="2946086" y="3416614"/>
                  <a:pt x="2962275" y="3400425"/>
                </a:cubicBezTo>
                <a:cubicBezTo>
                  <a:pt x="2971800" y="3390900"/>
                  <a:pt x="2980623" y="3380616"/>
                  <a:pt x="2990850" y="3371850"/>
                </a:cubicBezTo>
                <a:cubicBezTo>
                  <a:pt x="3002903" y="3361519"/>
                  <a:pt x="3018403" y="3355140"/>
                  <a:pt x="3028950" y="3343275"/>
                </a:cubicBezTo>
                <a:cubicBezTo>
                  <a:pt x="3044161" y="3326163"/>
                  <a:pt x="3053313" y="3304441"/>
                  <a:pt x="3067050" y="3286125"/>
                </a:cubicBezTo>
                <a:cubicBezTo>
                  <a:pt x="3076575" y="3273425"/>
                  <a:pt x="3085294" y="3260078"/>
                  <a:pt x="3095625" y="3248025"/>
                </a:cubicBezTo>
                <a:cubicBezTo>
                  <a:pt x="3125900" y="3212704"/>
                  <a:pt x="3127343" y="3224948"/>
                  <a:pt x="3152775" y="3181350"/>
                </a:cubicBezTo>
                <a:cubicBezTo>
                  <a:pt x="3207782" y="3087053"/>
                  <a:pt x="3162495" y="3124070"/>
                  <a:pt x="3219450" y="3086100"/>
                </a:cubicBezTo>
                <a:cubicBezTo>
                  <a:pt x="3222625" y="3067050"/>
                  <a:pt x="3224785" y="3047803"/>
                  <a:pt x="3228975" y="3028950"/>
                </a:cubicBezTo>
                <a:cubicBezTo>
                  <a:pt x="3231153" y="3019149"/>
                  <a:pt x="3235858" y="3010061"/>
                  <a:pt x="3238500" y="3000375"/>
                </a:cubicBezTo>
                <a:cubicBezTo>
                  <a:pt x="3245389" y="2975116"/>
                  <a:pt x="3252415" y="2949848"/>
                  <a:pt x="3257550" y="2924175"/>
                </a:cubicBezTo>
                <a:cubicBezTo>
                  <a:pt x="3260725" y="2908300"/>
                  <a:pt x="3263148" y="2892256"/>
                  <a:pt x="3267075" y="2876550"/>
                </a:cubicBezTo>
                <a:cubicBezTo>
                  <a:pt x="3273763" y="2849798"/>
                  <a:pt x="3286910" y="2826571"/>
                  <a:pt x="3295650" y="2800350"/>
                </a:cubicBezTo>
                <a:cubicBezTo>
                  <a:pt x="3305428" y="2771016"/>
                  <a:pt x="3307151" y="2744822"/>
                  <a:pt x="3314700" y="2714625"/>
                </a:cubicBezTo>
                <a:cubicBezTo>
                  <a:pt x="3317135" y="2704885"/>
                  <a:pt x="3321583" y="2695736"/>
                  <a:pt x="3324225" y="2686050"/>
                </a:cubicBezTo>
                <a:cubicBezTo>
                  <a:pt x="3356453" y="2567882"/>
                  <a:pt x="3330876" y="2647047"/>
                  <a:pt x="3352800" y="2581275"/>
                </a:cubicBezTo>
                <a:cubicBezTo>
                  <a:pt x="3359150" y="2486025"/>
                  <a:pt x="3371092" y="2390983"/>
                  <a:pt x="3371850" y="2295525"/>
                </a:cubicBezTo>
                <a:cubicBezTo>
                  <a:pt x="3373647" y="2069083"/>
                  <a:pt x="3421494" y="1642624"/>
                  <a:pt x="3352800" y="1333500"/>
                </a:cubicBezTo>
                <a:cubicBezTo>
                  <a:pt x="3317167" y="1173151"/>
                  <a:pt x="3365571" y="1394109"/>
                  <a:pt x="3333750" y="1266825"/>
                </a:cubicBezTo>
                <a:cubicBezTo>
                  <a:pt x="3329823" y="1251119"/>
                  <a:pt x="3329345" y="1234559"/>
                  <a:pt x="3324225" y="1219200"/>
                </a:cubicBezTo>
                <a:cubicBezTo>
                  <a:pt x="3319735" y="1205730"/>
                  <a:pt x="3310768" y="1194151"/>
                  <a:pt x="3305175" y="1181100"/>
                </a:cubicBezTo>
                <a:cubicBezTo>
                  <a:pt x="3301220" y="1171872"/>
                  <a:pt x="3298408" y="1162179"/>
                  <a:pt x="3295650" y="1152525"/>
                </a:cubicBezTo>
                <a:cubicBezTo>
                  <a:pt x="3292054" y="1139938"/>
                  <a:pt x="3291979" y="1126134"/>
                  <a:pt x="3286125" y="1114425"/>
                </a:cubicBezTo>
                <a:cubicBezTo>
                  <a:pt x="3279025" y="1100226"/>
                  <a:pt x="3265260" y="1090202"/>
                  <a:pt x="3257550" y="1076325"/>
                </a:cubicBezTo>
                <a:cubicBezTo>
                  <a:pt x="3195185" y="964069"/>
                  <a:pt x="3283501" y="1088702"/>
                  <a:pt x="3209925" y="990600"/>
                </a:cubicBezTo>
                <a:cubicBezTo>
                  <a:pt x="3206750" y="981075"/>
                  <a:pt x="3204607" y="971141"/>
                  <a:pt x="3200400" y="962025"/>
                </a:cubicBezTo>
                <a:cubicBezTo>
                  <a:pt x="3174518" y="905948"/>
                  <a:pt x="3155380" y="868148"/>
                  <a:pt x="3124200" y="819150"/>
                </a:cubicBezTo>
                <a:cubicBezTo>
                  <a:pt x="3111908" y="799834"/>
                  <a:pt x="3096339" y="782478"/>
                  <a:pt x="3086100" y="762000"/>
                </a:cubicBezTo>
                <a:cubicBezTo>
                  <a:pt x="3079750" y="749300"/>
                  <a:pt x="3075303" y="735454"/>
                  <a:pt x="3067050" y="723900"/>
                </a:cubicBezTo>
                <a:cubicBezTo>
                  <a:pt x="3031941" y="674747"/>
                  <a:pt x="3044621" y="717142"/>
                  <a:pt x="3019425" y="666750"/>
                </a:cubicBezTo>
                <a:cubicBezTo>
                  <a:pt x="3011779" y="651457"/>
                  <a:pt x="3009336" y="633687"/>
                  <a:pt x="3000375" y="619125"/>
                </a:cubicBezTo>
                <a:cubicBezTo>
                  <a:pt x="2965584" y="562590"/>
                  <a:pt x="2952760" y="552460"/>
                  <a:pt x="2914650" y="514350"/>
                </a:cubicBezTo>
                <a:cubicBezTo>
                  <a:pt x="2891908" y="446125"/>
                  <a:pt x="2924421" y="524170"/>
                  <a:pt x="2876550" y="466725"/>
                </a:cubicBezTo>
                <a:cubicBezTo>
                  <a:pt x="2867460" y="455817"/>
                  <a:pt x="2867540" y="438665"/>
                  <a:pt x="2857500" y="428625"/>
                </a:cubicBezTo>
                <a:cubicBezTo>
                  <a:pt x="2841311" y="412436"/>
                  <a:pt x="2814087" y="408841"/>
                  <a:pt x="2800350" y="390525"/>
                </a:cubicBezTo>
                <a:cubicBezTo>
                  <a:pt x="2790825" y="377825"/>
                  <a:pt x="2783000" y="363650"/>
                  <a:pt x="2771775" y="352425"/>
                </a:cubicBezTo>
                <a:cubicBezTo>
                  <a:pt x="2756210" y="336860"/>
                  <a:pt x="2724029" y="318321"/>
                  <a:pt x="2705100" y="304800"/>
                </a:cubicBezTo>
                <a:cubicBezTo>
                  <a:pt x="2692182" y="295573"/>
                  <a:pt x="2680877" y="283935"/>
                  <a:pt x="2667000" y="276225"/>
                </a:cubicBezTo>
                <a:cubicBezTo>
                  <a:pt x="2652054" y="267922"/>
                  <a:pt x="2634385" y="265362"/>
                  <a:pt x="2619375" y="257175"/>
                </a:cubicBezTo>
                <a:cubicBezTo>
                  <a:pt x="2599275" y="246212"/>
                  <a:pt x="2583945" y="226315"/>
                  <a:pt x="2562225" y="219075"/>
                </a:cubicBezTo>
                <a:cubicBezTo>
                  <a:pt x="2552700" y="215900"/>
                  <a:pt x="2542630" y="214040"/>
                  <a:pt x="2533650" y="209550"/>
                </a:cubicBezTo>
                <a:cubicBezTo>
                  <a:pt x="2523411" y="204430"/>
                  <a:pt x="2515536" y="195149"/>
                  <a:pt x="2505075" y="190500"/>
                </a:cubicBezTo>
                <a:cubicBezTo>
                  <a:pt x="2438235" y="160793"/>
                  <a:pt x="2463045" y="179852"/>
                  <a:pt x="2400300" y="161925"/>
                </a:cubicBezTo>
                <a:cubicBezTo>
                  <a:pt x="2371338" y="153650"/>
                  <a:pt x="2343150" y="142875"/>
                  <a:pt x="2314575" y="133350"/>
                </a:cubicBezTo>
                <a:cubicBezTo>
                  <a:pt x="2286000" y="123825"/>
                  <a:pt x="2258386" y="110682"/>
                  <a:pt x="2228850" y="104775"/>
                </a:cubicBezTo>
                <a:cubicBezTo>
                  <a:pt x="2212975" y="101600"/>
                  <a:pt x="2196844" y="99510"/>
                  <a:pt x="2181225" y="95250"/>
                </a:cubicBezTo>
                <a:cubicBezTo>
                  <a:pt x="2161852" y="89966"/>
                  <a:pt x="2143812" y="79901"/>
                  <a:pt x="2124075" y="76200"/>
                </a:cubicBezTo>
                <a:cubicBezTo>
                  <a:pt x="2092713" y="70320"/>
                  <a:pt x="2060434" y="71035"/>
                  <a:pt x="2028825" y="66675"/>
                </a:cubicBezTo>
                <a:cubicBezTo>
                  <a:pt x="1968325" y="58330"/>
                  <a:pt x="1908212" y="47386"/>
                  <a:pt x="1847850" y="38100"/>
                </a:cubicBezTo>
                <a:cubicBezTo>
                  <a:pt x="1825660" y="34686"/>
                  <a:pt x="1803452" y="31360"/>
                  <a:pt x="1781175" y="28575"/>
                </a:cubicBezTo>
                <a:cubicBezTo>
                  <a:pt x="1755775" y="25400"/>
                  <a:pt x="1730259" y="23042"/>
                  <a:pt x="1704975" y="19050"/>
                </a:cubicBezTo>
                <a:cubicBezTo>
                  <a:pt x="1669912" y="13514"/>
                  <a:pt x="1635125" y="6350"/>
                  <a:pt x="1600200" y="0"/>
                </a:cubicBezTo>
                <a:cubicBezTo>
                  <a:pt x="1371600" y="3175"/>
                  <a:pt x="1142815" y="-195"/>
                  <a:pt x="914400" y="9525"/>
                </a:cubicBezTo>
                <a:cubicBezTo>
                  <a:pt x="843967" y="12522"/>
                  <a:pt x="773242" y="21002"/>
                  <a:pt x="704850" y="38100"/>
                </a:cubicBezTo>
                <a:cubicBezTo>
                  <a:pt x="692150" y="41275"/>
                  <a:pt x="679007" y="43028"/>
                  <a:pt x="666750" y="47625"/>
                </a:cubicBezTo>
                <a:cubicBezTo>
                  <a:pt x="653455" y="52611"/>
                  <a:pt x="641701" y="61082"/>
                  <a:pt x="628650" y="66675"/>
                </a:cubicBezTo>
                <a:cubicBezTo>
                  <a:pt x="619422" y="70630"/>
                  <a:pt x="609055" y="71710"/>
                  <a:pt x="600075" y="76200"/>
                </a:cubicBezTo>
                <a:cubicBezTo>
                  <a:pt x="527820" y="112328"/>
                  <a:pt x="578561" y="96306"/>
                  <a:pt x="514350" y="123825"/>
                </a:cubicBezTo>
                <a:cubicBezTo>
                  <a:pt x="505122" y="127780"/>
                  <a:pt x="494755" y="128860"/>
                  <a:pt x="485775" y="133350"/>
                </a:cubicBezTo>
                <a:cubicBezTo>
                  <a:pt x="471081" y="140697"/>
                  <a:pt x="388549" y="192476"/>
                  <a:pt x="381000" y="200025"/>
                </a:cubicBezTo>
                <a:cubicBezTo>
                  <a:pt x="371475" y="209550"/>
                  <a:pt x="362652" y="219834"/>
                  <a:pt x="352425" y="228600"/>
                </a:cubicBezTo>
                <a:cubicBezTo>
                  <a:pt x="340372" y="238931"/>
                  <a:pt x="325550" y="245950"/>
                  <a:pt x="314325" y="257175"/>
                </a:cubicBezTo>
                <a:cubicBezTo>
                  <a:pt x="306230" y="265270"/>
                  <a:pt x="302725" y="277058"/>
                  <a:pt x="295275" y="285750"/>
                </a:cubicBezTo>
                <a:cubicBezTo>
                  <a:pt x="283586" y="299387"/>
                  <a:pt x="268395" y="309825"/>
                  <a:pt x="257175" y="323850"/>
                </a:cubicBezTo>
                <a:cubicBezTo>
                  <a:pt x="242872" y="341728"/>
                  <a:pt x="234152" y="363770"/>
                  <a:pt x="219075" y="381000"/>
                </a:cubicBezTo>
                <a:cubicBezTo>
                  <a:pt x="211537" y="389615"/>
                  <a:pt x="199815" y="393396"/>
                  <a:pt x="190500" y="400050"/>
                </a:cubicBezTo>
                <a:cubicBezTo>
                  <a:pt x="177582" y="409277"/>
                  <a:pt x="163625" y="417400"/>
                  <a:pt x="152400" y="428625"/>
                </a:cubicBezTo>
                <a:cubicBezTo>
                  <a:pt x="138296" y="442729"/>
                  <a:pt x="91949" y="514540"/>
                  <a:pt x="85725" y="523875"/>
                </a:cubicBezTo>
                <a:cubicBezTo>
                  <a:pt x="79375" y="533400"/>
                  <a:pt x="70295" y="541590"/>
                  <a:pt x="66675" y="552450"/>
                </a:cubicBezTo>
                <a:cubicBezTo>
                  <a:pt x="63500" y="561975"/>
                  <a:pt x="61640" y="572045"/>
                  <a:pt x="57150" y="581025"/>
                </a:cubicBezTo>
                <a:cubicBezTo>
                  <a:pt x="52030" y="591264"/>
                  <a:pt x="43220" y="599361"/>
                  <a:pt x="38100" y="609600"/>
                </a:cubicBezTo>
                <a:cubicBezTo>
                  <a:pt x="33610" y="618580"/>
                  <a:pt x="32100" y="628774"/>
                  <a:pt x="28575" y="638175"/>
                </a:cubicBezTo>
                <a:cubicBezTo>
                  <a:pt x="1722" y="709782"/>
                  <a:pt x="14573" y="660559"/>
                  <a:pt x="0" y="733425"/>
                </a:cubicBezTo>
                <a:cubicBezTo>
                  <a:pt x="3175" y="806450"/>
                  <a:pt x="3919" y="879621"/>
                  <a:pt x="9525" y="952500"/>
                </a:cubicBezTo>
                <a:cubicBezTo>
                  <a:pt x="11152" y="973651"/>
                  <a:pt x="26613" y="993569"/>
                  <a:pt x="38100" y="1009650"/>
                </a:cubicBezTo>
                <a:cubicBezTo>
                  <a:pt x="54078" y="1032019"/>
                  <a:pt x="72997" y="1059017"/>
                  <a:pt x="95250" y="1076325"/>
                </a:cubicBezTo>
                <a:cubicBezTo>
                  <a:pt x="113322" y="1090381"/>
                  <a:pt x="136211" y="1098236"/>
                  <a:pt x="152400" y="1114425"/>
                </a:cubicBezTo>
                <a:cubicBezTo>
                  <a:pt x="189070" y="1151095"/>
                  <a:pt x="169767" y="1135528"/>
                  <a:pt x="209550" y="1162050"/>
                </a:cubicBezTo>
                <a:cubicBezTo>
                  <a:pt x="240806" y="1208935"/>
                  <a:pt x="212990" y="1177449"/>
                  <a:pt x="266700" y="1209675"/>
                </a:cubicBezTo>
                <a:cubicBezTo>
                  <a:pt x="286333" y="1221455"/>
                  <a:pt x="302130" y="1240535"/>
                  <a:pt x="323850" y="1247775"/>
                </a:cubicBezTo>
                <a:cubicBezTo>
                  <a:pt x="333375" y="1250950"/>
                  <a:pt x="342624" y="1255122"/>
                  <a:pt x="352425" y="1257300"/>
                </a:cubicBezTo>
                <a:cubicBezTo>
                  <a:pt x="385620" y="1264677"/>
                  <a:pt x="468261" y="1274927"/>
                  <a:pt x="495300" y="1276350"/>
                </a:cubicBezTo>
                <a:cubicBezTo>
                  <a:pt x="527006" y="1278019"/>
                  <a:pt x="558800" y="1276350"/>
                  <a:pt x="590550" y="1276350"/>
                </a:cubicBezTo>
              </a:path>
            </a:pathLst>
          </a:cu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6146006" y="2378869"/>
            <a:ext cx="1874044" cy="1062037"/>
          </a:xfrm>
          <a:custGeom>
            <a:avLst/>
            <a:gdLst>
              <a:gd name="connsiteX0" fmla="*/ 1362075 w 1874044"/>
              <a:gd name="connsiteY0" fmla="*/ 1062037 h 1062037"/>
              <a:gd name="connsiteX1" fmla="*/ 1514475 w 1874044"/>
              <a:gd name="connsiteY1" fmla="*/ 1054894 h 1062037"/>
              <a:gd name="connsiteX2" fmla="*/ 1550194 w 1874044"/>
              <a:gd name="connsiteY2" fmla="*/ 1050131 h 1062037"/>
              <a:gd name="connsiteX3" fmla="*/ 1726407 w 1874044"/>
              <a:gd name="connsiteY3" fmla="*/ 1052512 h 1062037"/>
              <a:gd name="connsiteX4" fmla="*/ 1793082 w 1874044"/>
              <a:gd name="connsiteY4" fmla="*/ 1050131 h 1062037"/>
              <a:gd name="connsiteX5" fmla="*/ 1807369 w 1874044"/>
              <a:gd name="connsiteY5" fmla="*/ 1045369 h 1062037"/>
              <a:gd name="connsiteX6" fmla="*/ 1821657 w 1874044"/>
              <a:gd name="connsiteY6" fmla="*/ 1033462 h 1062037"/>
              <a:gd name="connsiteX7" fmla="*/ 1831182 w 1874044"/>
              <a:gd name="connsiteY7" fmla="*/ 1026319 h 1062037"/>
              <a:gd name="connsiteX8" fmla="*/ 1840707 w 1874044"/>
              <a:gd name="connsiteY8" fmla="*/ 1012031 h 1062037"/>
              <a:gd name="connsiteX9" fmla="*/ 1845469 w 1874044"/>
              <a:gd name="connsiteY9" fmla="*/ 997744 h 1062037"/>
              <a:gd name="connsiteX10" fmla="*/ 1847850 w 1874044"/>
              <a:gd name="connsiteY10" fmla="*/ 988219 h 1062037"/>
              <a:gd name="connsiteX11" fmla="*/ 1852613 w 1874044"/>
              <a:gd name="connsiteY11" fmla="*/ 973931 h 1062037"/>
              <a:gd name="connsiteX12" fmla="*/ 1854994 w 1874044"/>
              <a:gd name="connsiteY12" fmla="*/ 966787 h 1062037"/>
              <a:gd name="connsiteX13" fmla="*/ 1857375 w 1874044"/>
              <a:gd name="connsiteY13" fmla="*/ 947737 h 1062037"/>
              <a:gd name="connsiteX14" fmla="*/ 1862138 w 1874044"/>
              <a:gd name="connsiteY14" fmla="*/ 926306 h 1062037"/>
              <a:gd name="connsiteX15" fmla="*/ 1864519 w 1874044"/>
              <a:gd name="connsiteY15" fmla="*/ 909637 h 1062037"/>
              <a:gd name="connsiteX16" fmla="*/ 1871663 w 1874044"/>
              <a:gd name="connsiteY16" fmla="*/ 797719 h 1062037"/>
              <a:gd name="connsiteX17" fmla="*/ 1874044 w 1874044"/>
              <a:gd name="connsiteY17" fmla="*/ 776287 h 1062037"/>
              <a:gd name="connsiteX18" fmla="*/ 1871663 w 1874044"/>
              <a:gd name="connsiteY18" fmla="*/ 614362 h 1062037"/>
              <a:gd name="connsiteX19" fmla="*/ 1869282 w 1874044"/>
              <a:gd name="connsiteY19" fmla="*/ 600075 h 1062037"/>
              <a:gd name="connsiteX20" fmla="*/ 1866900 w 1874044"/>
              <a:gd name="connsiteY20" fmla="*/ 581025 h 1062037"/>
              <a:gd name="connsiteX21" fmla="*/ 1859757 w 1874044"/>
              <a:gd name="connsiteY21" fmla="*/ 535781 h 1062037"/>
              <a:gd name="connsiteX22" fmla="*/ 1854994 w 1874044"/>
              <a:gd name="connsiteY22" fmla="*/ 492919 h 1062037"/>
              <a:gd name="connsiteX23" fmla="*/ 1850232 w 1874044"/>
              <a:gd name="connsiteY23" fmla="*/ 466725 h 1062037"/>
              <a:gd name="connsiteX24" fmla="*/ 1847850 w 1874044"/>
              <a:gd name="connsiteY24" fmla="*/ 440531 h 1062037"/>
              <a:gd name="connsiteX25" fmla="*/ 1843088 w 1874044"/>
              <a:gd name="connsiteY25" fmla="*/ 421481 h 1062037"/>
              <a:gd name="connsiteX26" fmla="*/ 1835944 w 1874044"/>
              <a:gd name="connsiteY26" fmla="*/ 388144 h 1062037"/>
              <a:gd name="connsiteX27" fmla="*/ 1833563 w 1874044"/>
              <a:gd name="connsiteY27" fmla="*/ 381000 h 1062037"/>
              <a:gd name="connsiteX28" fmla="*/ 1831182 w 1874044"/>
              <a:gd name="connsiteY28" fmla="*/ 373856 h 1062037"/>
              <a:gd name="connsiteX29" fmla="*/ 1821657 w 1874044"/>
              <a:gd name="connsiteY29" fmla="*/ 359569 h 1062037"/>
              <a:gd name="connsiteX30" fmla="*/ 1816894 w 1874044"/>
              <a:gd name="connsiteY30" fmla="*/ 352425 h 1062037"/>
              <a:gd name="connsiteX31" fmla="*/ 1800225 w 1874044"/>
              <a:gd name="connsiteY31" fmla="*/ 338137 h 1062037"/>
              <a:gd name="connsiteX32" fmla="*/ 1793082 w 1874044"/>
              <a:gd name="connsiteY32" fmla="*/ 333375 h 1062037"/>
              <a:gd name="connsiteX33" fmla="*/ 1776413 w 1874044"/>
              <a:gd name="connsiteY33" fmla="*/ 321469 h 1062037"/>
              <a:gd name="connsiteX34" fmla="*/ 1754982 w 1874044"/>
              <a:gd name="connsiteY34" fmla="*/ 314325 h 1062037"/>
              <a:gd name="connsiteX35" fmla="*/ 1745457 w 1874044"/>
              <a:gd name="connsiteY35" fmla="*/ 309562 h 1062037"/>
              <a:gd name="connsiteX36" fmla="*/ 1728788 w 1874044"/>
              <a:gd name="connsiteY36" fmla="*/ 304800 h 1062037"/>
              <a:gd name="connsiteX37" fmla="*/ 1714500 w 1874044"/>
              <a:gd name="connsiteY37" fmla="*/ 300037 h 1062037"/>
              <a:gd name="connsiteX38" fmla="*/ 1704975 w 1874044"/>
              <a:gd name="connsiteY38" fmla="*/ 297656 h 1062037"/>
              <a:gd name="connsiteX39" fmla="*/ 1685925 w 1874044"/>
              <a:gd name="connsiteY39" fmla="*/ 292894 h 1062037"/>
              <a:gd name="connsiteX40" fmla="*/ 1676400 w 1874044"/>
              <a:gd name="connsiteY40" fmla="*/ 290512 h 1062037"/>
              <a:gd name="connsiteX41" fmla="*/ 1638300 w 1874044"/>
              <a:gd name="connsiteY41" fmla="*/ 288131 h 1062037"/>
              <a:gd name="connsiteX42" fmla="*/ 1595438 w 1874044"/>
              <a:gd name="connsiteY42" fmla="*/ 283369 h 1062037"/>
              <a:gd name="connsiteX43" fmla="*/ 1481138 w 1874044"/>
              <a:gd name="connsiteY43" fmla="*/ 285750 h 1062037"/>
              <a:gd name="connsiteX44" fmla="*/ 1454944 w 1874044"/>
              <a:gd name="connsiteY44" fmla="*/ 290512 h 1062037"/>
              <a:gd name="connsiteX45" fmla="*/ 1440657 w 1874044"/>
              <a:gd name="connsiteY45" fmla="*/ 292894 h 1062037"/>
              <a:gd name="connsiteX46" fmla="*/ 1285875 w 1874044"/>
              <a:gd name="connsiteY46" fmla="*/ 297656 h 1062037"/>
              <a:gd name="connsiteX47" fmla="*/ 797719 w 1874044"/>
              <a:gd name="connsiteY47" fmla="*/ 302419 h 1062037"/>
              <a:gd name="connsiteX48" fmla="*/ 235744 w 1874044"/>
              <a:gd name="connsiteY48" fmla="*/ 300037 h 1062037"/>
              <a:gd name="connsiteX49" fmla="*/ 152400 w 1874044"/>
              <a:gd name="connsiteY49" fmla="*/ 290512 h 1062037"/>
              <a:gd name="connsiteX50" fmla="*/ 128588 w 1874044"/>
              <a:gd name="connsiteY50" fmla="*/ 285750 h 1062037"/>
              <a:gd name="connsiteX51" fmla="*/ 92869 w 1874044"/>
              <a:gd name="connsiteY51" fmla="*/ 280987 h 1062037"/>
              <a:gd name="connsiteX52" fmla="*/ 76200 w 1874044"/>
              <a:gd name="connsiteY52" fmla="*/ 276225 h 1062037"/>
              <a:gd name="connsiteX53" fmla="*/ 52388 w 1874044"/>
              <a:gd name="connsiteY53" fmla="*/ 271462 h 1062037"/>
              <a:gd name="connsiteX54" fmla="*/ 42863 w 1874044"/>
              <a:gd name="connsiteY54" fmla="*/ 264319 h 1062037"/>
              <a:gd name="connsiteX55" fmla="*/ 26194 w 1874044"/>
              <a:gd name="connsiteY55" fmla="*/ 247650 h 1062037"/>
              <a:gd name="connsiteX56" fmla="*/ 16669 w 1874044"/>
              <a:gd name="connsiteY56" fmla="*/ 233362 h 1062037"/>
              <a:gd name="connsiteX57" fmla="*/ 14288 w 1874044"/>
              <a:gd name="connsiteY57" fmla="*/ 226219 h 1062037"/>
              <a:gd name="connsiteX58" fmla="*/ 9525 w 1874044"/>
              <a:gd name="connsiteY58" fmla="*/ 216694 h 1062037"/>
              <a:gd name="connsiteX59" fmla="*/ 7144 w 1874044"/>
              <a:gd name="connsiteY59" fmla="*/ 209550 h 1062037"/>
              <a:gd name="connsiteX60" fmla="*/ 2382 w 1874044"/>
              <a:gd name="connsiteY60" fmla="*/ 200025 h 1062037"/>
              <a:gd name="connsiteX61" fmla="*/ 0 w 1874044"/>
              <a:gd name="connsiteY61" fmla="*/ 190500 h 1062037"/>
              <a:gd name="connsiteX62" fmla="*/ 2382 w 1874044"/>
              <a:gd name="connsiteY62" fmla="*/ 123825 h 1062037"/>
              <a:gd name="connsiteX63" fmla="*/ 14288 w 1874044"/>
              <a:gd name="connsiteY63" fmla="*/ 95250 h 1062037"/>
              <a:gd name="connsiteX64" fmla="*/ 19050 w 1874044"/>
              <a:gd name="connsiteY64" fmla="*/ 83344 h 1062037"/>
              <a:gd name="connsiteX65" fmla="*/ 38100 w 1874044"/>
              <a:gd name="connsiteY65" fmla="*/ 61912 h 1062037"/>
              <a:gd name="connsiteX66" fmla="*/ 47625 w 1874044"/>
              <a:gd name="connsiteY66" fmla="*/ 54769 h 1062037"/>
              <a:gd name="connsiteX67" fmla="*/ 78582 w 1874044"/>
              <a:gd name="connsiteY67" fmla="*/ 45244 h 1062037"/>
              <a:gd name="connsiteX68" fmla="*/ 85725 w 1874044"/>
              <a:gd name="connsiteY68" fmla="*/ 42862 h 1062037"/>
              <a:gd name="connsiteX69" fmla="*/ 147638 w 1874044"/>
              <a:gd name="connsiteY69" fmla="*/ 35719 h 1062037"/>
              <a:gd name="connsiteX70" fmla="*/ 207169 w 1874044"/>
              <a:gd name="connsiteY70" fmla="*/ 30956 h 1062037"/>
              <a:gd name="connsiteX71" fmla="*/ 369094 w 1874044"/>
              <a:gd name="connsiteY71" fmla="*/ 30956 h 1062037"/>
              <a:gd name="connsiteX72" fmla="*/ 397669 w 1874044"/>
              <a:gd name="connsiteY72" fmla="*/ 35719 h 1062037"/>
              <a:gd name="connsiteX73" fmla="*/ 440532 w 1874044"/>
              <a:gd name="connsiteY73" fmla="*/ 38100 h 1062037"/>
              <a:gd name="connsiteX74" fmla="*/ 464344 w 1874044"/>
              <a:gd name="connsiteY74" fmla="*/ 42862 h 1062037"/>
              <a:gd name="connsiteX75" fmla="*/ 481013 w 1874044"/>
              <a:gd name="connsiteY75" fmla="*/ 47625 h 1062037"/>
              <a:gd name="connsiteX76" fmla="*/ 509588 w 1874044"/>
              <a:gd name="connsiteY76" fmla="*/ 50006 h 1062037"/>
              <a:gd name="connsiteX77" fmla="*/ 538163 w 1874044"/>
              <a:gd name="connsiteY77" fmla="*/ 54769 h 1062037"/>
              <a:gd name="connsiteX78" fmla="*/ 552450 w 1874044"/>
              <a:gd name="connsiteY78" fmla="*/ 59531 h 1062037"/>
              <a:gd name="connsiteX79" fmla="*/ 631032 w 1874044"/>
              <a:gd name="connsiteY79" fmla="*/ 66675 h 1062037"/>
              <a:gd name="connsiteX80" fmla="*/ 771525 w 1874044"/>
              <a:gd name="connsiteY80" fmla="*/ 64294 h 1062037"/>
              <a:gd name="connsiteX81" fmla="*/ 802482 w 1874044"/>
              <a:gd name="connsiteY81" fmla="*/ 57150 h 1062037"/>
              <a:gd name="connsiteX82" fmla="*/ 840582 w 1874044"/>
              <a:gd name="connsiteY82" fmla="*/ 50006 h 1062037"/>
              <a:gd name="connsiteX83" fmla="*/ 862013 w 1874044"/>
              <a:gd name="connsiteY83" fmla="*/ 42862 h 1062037"/>
              <a:gd name="connsiteX84" fmla="*/ 869157 w 1874044"/>
              <a:gd name="connsiteY84" fmla="*/ 40481 h 1062037"/>
              <a:gd name="connsiteX85" fmla="*/ 876300 w 1874044"/>
              <a:gd name="connsiteY85" fmla="*/ 38100 h 1062037"/>
              <a:gd name="connsiteX86" fmla="*/ 890588 w 1874044"/>
              <a:gd name="connsiteY86" fmla="*/ 28575 h 1062037"/>
              <a:gd name="connsiteX87" fmla="*/ 897732 w 1874044"/>
              <a:gd name="connsiteY87" fmla="*/ 23812 h 1062037"/>
              <a:gd name="connsiteX88" fmla="*/ 902494 w 1874044"/>
              <a:gd name="connsiteY88" fmla="*/ 16669 h 1062037"/>
              <a:gd name="connsiteX89" fmla="*/ 909638 w 1874044"/>
              <a:gd name="connsiteY89" fmla="*/ 11906 h 1062037"/>
              <a:gd name="connsiteX90" fmla="*/ 912019 w 1874044"/>
              <a:gd name="connsiteY90" fmla="*/ 4762 h 1062037"/>
              <a:gd name="connsiteX91" fmla="*/ 914400 w 1874044"/>
              <a:gd name="connsiteY91" fmla="*/ 0 h 106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874044" h="1062037">
                <a:moveTo>
                  <a:pt x="1362075" y="1062037"/>
                </a:moveTo>
                <a:lnTo>
                  <a:pt x="1514475" y="1054894"/>
                </a:lnTo>
                <a:cubicBezTo>
                  <a:pt x="1542149" y="1053437"/>
                  <a:pt x="1534876" y="1055236"/>
                  <a:pt x="1550194" y="1050131"/>
                </a:cubicBezTo>
                <a:lnTo>
                  <a:pt x="1726407" y="1052512"/>
                </a:lnTo>
                <a:cubicBezTo>
                  <a:pt x="1748646" y="1052512"/>
                  <a:pt x="1770929" y="1052085"/>
                  <a:pt x="1793082" y="1050131"/>
                </a:cubicBezTo>
                <a:cubicBezTo>
                  <a:pt x="1798082" y="1049690"/>
                  <a:pt x="1807369" y="1045369"/>
                  <a:pt x="1807369" y="1045369"/>
                </a:cubicBezTo>
                <a:cubicBezTo>
                  <a:pt x="1823163" y="1034839"/>
                  <a:pt x="1805608" y="1047218"/>
                  <a:pt x="1821657" y="1033462"/>
                </a:cubicBezTo>
                <a:cubicBezTo>
                  <a:pt x="1824670" y="1030879"/>
                  <a:pt x="1828007" y="1028700"/>
                  <a:pt x="1831182" y="1026319"/>
                </a:cubicBezTo>
                <a:cubicBezTo>
                  <a:pt x="1834357" y="1021556"/>
                  <a:pt x="1838897" y="1017461"/>
                  <a:pt x="1840707" y="1012031"/>
                </a:cubicBezTo>
                <a:cubicBezTo>
                  <a:pt x="1842294" y="1007269"/>
                  <a:pt x="1844252" y="1002614"/>
                  <a:pt x="1845469" y="997744"/>
                </a:cubicBezTo>
                <a:cubicBezTo>
                  <a:pt x="1846263" y="994569"/>
                  <a:pt x="1846910" y="991354"/>
                  <a:pt x="1847850" y="988219"/>
                </a:cubicBezTo>
                <a:cubicBezTo>
                  <a:pt x="1849293" y="983410"/>
                  <a:pt x="1851025" y="978694"/>
                  <a:pt x="1852613" y="973931"/>
                </a:cubicBezTo>
                <a:lnTo>
                  <a:pt x="1854994" y="966787"/>
                </a:lnTo>
                <a:cubicBezTo>
                  <a:pt x="1855788" y="960437"/>
                  <a:pt x="1856402" y="954062"/>
                  <a:pt x="1857375" y="947737"/>
                </a:cubicBezTo>
                <a:cubicBezTo>
                  <a:pt x="1862101" y="917022"/>
                  <a:pt x="1857399" y="952372"/>
                  <a:pt x="1862138" y="926306"/>
                </a:cubicBezTo>
                <a:cubicBezTo>
                  <a:pt x="1863142" y="920784"/>
                  <a:pt x="1863725" y="915193"/>
                  <a:pt x="1864519" y="909637"/>
                </a:cubicBezTo>
                <a:cubicBezTo>
                  <a:pt x="1866009" y="884304"/>
                  <a:pt x="1868694" y="830378"/>
                  <a:pt x="1871663" y="797719"/>
                </a:cubicBezTo>
                <a:cubicBezTo>
                  <a:pt x="1872314" y="790561"/>
                  <a:pt x="1873250" y="783431"/>
                  <a:pt x="1874044" y="776287"/>
                </a:cubicBezTo>
                <a:cubicBezTo>
                  <a:pt x="1873250" y="722312"/>
                  <a:pt x="1873121" y="668323"/>
                  <a:pt x="1871663" y="614362"/>
                </a:cubicBezTo>
                <a:cubicBezTo>
                  <a:pt x="1871533" y="609536"/>
                  <a:pt x="1869965" y="604854"/>
                  <a:pt x="1869282" y="600075"/>
                </a:cubicBezTo>
                <a:cubicBezTo>
                  <a:pt x="1868377" y="593740"/>
                  <a:pt x="1867507" y="587396"/>
                  <a:pt x="1866900" y="581025"/>
                </a:cubicBezTo>
                <a:cubicBezTo>
                  <a:pt x="1863211" y="542294"/>
                  <a:pt x="1868239" y="561231"/>
                  <a:pt x="1859757" y="535781"/>
                </a:cubicBezTo>
                <a:cubicBezTo>
                  <a:pt x="1858541" y="523622"/>
                  <a:pt x="1856918" y="505428"/>
                  <a:pt x="1854994" y="492919"/>
                </a:cubicBezTo>
                <a:cubicBezTo>
                  <a:pt x="1852362" y="475808"/>
                  <a:pt x="1852449" y="485565"/>
                  <a:pt x="1850232" y="466725"/>
                </a:cubicBezTo>
                <a:cubicBezTo>
                  <a:pt x="1849207" y="458018"/>
                  <a:pt x="1849217" y="449191"/>
                  <a:pt x="1847850" y="440531"/>
                </a:cubicBezTo>
                <a:cubicBezTo>
                  <a:pt x="1846829" y="434066"/>
                  <a:pt x="1843900" y="427976"/>
                  <a:pt x="1843088" y="421481"/>
                </a:cubicBezTo>
                <a:cubicBezTo>
                  <a:pt x="1840084" y="397446"/>
                  <a:pt x="1842731" y="408505"/>
                  <a:pt x="1835944" y="388144"/>
                </a:cubicBezTo>
                <a:lnTo>
                  <a:pt x="1833563" y="381000"/>
                </a:lnTo>
                <a:cubicBezTo>
                  <a:pt x="1832769" y="378619"/>
                  <a:pt x="1832574" y="375945"/>
                  <a:pt x="1831182" y="373856"/>
                </a:cubicBezTo>
                <a:lnTo>
                  <a:pt x="1821657" y="359569"/>
                </a:lnTo>
                <a:cubicBezTo>
                  <a:pt x="1820069" y="357188"/>
                  <a:pt x="1819184" y="354142"/>
                  <a:pt x="1816894" y="352425"/>
                </a:cubicBezTo>
                <a:cubicBezTo>
                  <a:pt x="1781220" y="325668"/>
                  <a:pt x="1830078" y="363015"/>
                  <a:pt x="1800225" y="338137"/>
                </a:cubicBezTo>
                <a:cubicBezTo>
                  <a:pt x="1798027" y="336305"/>
                  <a:pt x="1795411" y="335038"/>
                  <a:pt x="1793082" y="333375"/>
                </a:cubicBezTo>
                <a:cubicBezTo>
                  <a:pt x="1790558" y="331572"/>
                  <a:pt x="1780160" y="323342"/>
                  <a:pt x="1776413" y="321469"/>
                </a:cubicBezTo>
                <a:cubicBezTo>
                  <a:pt x="1767443" y="316984"/>
                  <a:pt x="1764080" y="316599"/>
                  <a:pt x="1754982" y="314325"/>
                </a:cubicBezTo>
                <a:cubicBezTo>
                  <a:pt x="1751807" y="312737"/>
                  <a:pt x="1748720" y="310960"/>
                  <a:pt x="1745457" y="309562"/>
                </a:cubicBezTo>
                <a:cubicBezTo>
                  <a:pt x="1739235" y="306895"/>
                  <a:pt x="1735499" y="306813"/>
                  <a:pt x="1728788" y="304800"/>
                </a:cubicBezTo>
                <a:cubicBezTo>
                  <a:pt x="1723979" y="303357"/>
                  <a:pt x="1719309" y="301480"/>
                  <a:pt x="1714500" y="300037"/>
                </a:cubicBezTo>
                <a:cubicBezTo>
                  <a:pt x="1711365" y="299097"/>
                  <a:pt x="1708122" y="298555"/>
                  <a:pt x="1704975" y="297656"/>
                </a:cubicBezTo>
                <a:cubicBezTo>
                  <a:pt x="1682621" y="291270"/>
                  <a:pt x="1718631" y="300163"/>
                  <a:pt x="1685925" y="292894"/>
                </a:cubicBezTo>
                <a:cubicBezTo>
                  <a:pt x="1682730" y="292184"/>
                  <a:pt x="1679657" y="290838"/>
                  <a:pt x="1676400" y="290512"/>
                </a:cubicBezTo>
                <a:cubicBezTo>
                  <a:pt x="1663738" y="289246"/>
                  <a:pt x="1651000" y="288925"/>
                  <a:pt x="1638300" y="288131"/>
                </a:cubicBezTo>
                <a:cubicBezTo>
                  <a:pt x="1625900" y="286360"/>
                  <a:pt x="1606997" y="283369"/>
                  <a:pt x="1595438" y="283369"/>
                </a:cubicBezTo>
                <a:cubicBezTo>
                  <a:pt x="1557330" y="283369"/>
                  <a:pt x="1519238" y="284956"/>
                  <a:pt x="1481138" y="285750"/>
                </a:cubicBezTo>
                <a:cubicBezTo>
                  <a:pt x="1439164" y="292745"/>
                  <a:pt x="1491446" y="283874"/>
                  <a:pt x="1454944" y="290512"/>
                </a:cubicBezTo>
                <a:cubicBezTo>
                  <a:pt x="1450194" y="291376"/>
                  <a:pt x="1445481" y="292690"/>
                  <a:pt x="1440657" y="292894"/>
                </a:cubicBezTo>
                <a:cubicBezTo>
                  <a:pt x="1389085" y="295073"/>
                  <a:pt x="1337469" y="296060"/>
                  <a:pt x="1285875" y="297656"/>
                </a:cubicBezTo>
                <a:cubicBezTo>
                  <a:pt x="1069685" y="304342"/>
                  <a:pt x="1249870" y="299805"/>
                  <a:pt x="797719" y="302419"/>
                </a:cubicBezTo>
                <a:lnTo>
                  <a:pt x="235744" y="300037"/>
                </a:lnTo>
                <a:cubicBezTo>
                  <a:pt x="224290" y="299903"/>
                  <a:pt x="168976" y="293827"/>
                  <a:pt x="152400" y="290512"/>
                </a:cubicBezTo>
                <a:cubicBezTo>
                  <a:pt x="144463" y="288925"/>
                  <a:pt x="136620" y="286754"/>
                  <a:pt x="128588" y="285750"/>
                </a:cubicBezTo>
                <a:cubicBezTo>
                  <a:pt x="124936" y="285293"/>
                  <a:pt x="97483" y="281976"/>
                  <a:pt x="92869" y="280987"/>
                </a:cubicBezTo>
                <a:cubicBezTo>
                  <a:pt x="87219" y="279776"/>
                  <a:pt x="81831" y="277524"/>
                  <a:pt x="76200" y="276225"/>
                </a:cubicBezTo>
                <a:cubicBezTo>
                  <a:pt x="616" y="258784"/>
                  <a:pt x="105960" y="284859"/>
                  <a:pt x="52388" y="271462"/>
                </a:cubicBezTo>
                <a:cubicBezTo>
                  <a:pt x="49213" y="269081"/>
                  <a:pt x="45800" y="266989"/>
                  <a:pt x="42863" y="264319"/>
                </a:cubicBezTo>
                <a:cubicBezTo>
                  <a:pt x="37049" y="259033"/>
                  <a:pt x="26194" y="247650"/>
                  <a:pt x="26194" y="247650"/>
                </a:cubicBezTo>
                <a:cubicBezTo>
                  <a:pt x="20726" y="225777"/>
                  <a:pt x="28628" y="248311"/>
                  <a:pt x="16669" y="233362"/>
                </a:cubicBezTo>
                <a:cubicBezTo>
                  <a:pt x="15101" y="231402"/>
                  <a:pt x="15277" y="228526"/>
                  <a:pt x="14288" y="226219"/>
                </a:cubicBezTo>
                <a:cubicBezTo>
                  <a:pt x="12890" y="222956"/>
                  <a:pt x="10923" y="219957"/>
                  <a:pt x="9525" y="216694"/>
                </a:cubicBezTo>
                <a:cubicBezTo>
                  <a:pt x="8536" y="214387"/>
                  <a:pt x="8133" y="211857"/>
                  <a:pt x="7144" y="209550"/>
                </a:cubicBezTo>
                <a:cubicBezTo>
                  <a:pt x="5746" y="206287"/>
                  <a:pt x="3628" y="203349"/>
                  <a:pt x="2382" y="200025"/>
                </a:cubicBezTo>
                <a:cubicBezTo>
                  <a:pt x="1233" y="196961"/>
                  <a:pt x="794" y="193675"/>
                  <a:pt x="0" y="190500"/>
                </a:cubicBezTo>
                <a:cubicBezTo>
                  <a:pt x="794" y="168275"/>
                  <a:pt x="-8" y="145935"/>
                  <a:pt x="2382" y="123825"/>
                </a:cubicBezTo>
                <a:cubicBezTo>
                  <a:pt x="5115" y="98546"/>
                  <a:pt x="7368" y="109090"/>
                  <a:pt x="14288" y="95250"/>
                </a:cubicBezTo>
                <a:cubicBezTo>
                  <a:pt x="16200" y="91427"/>
                  <a:pt x="17138" y="87167"/>
                  <a:pt x="19050" y="83344"/>
                </a:cubicBezTo>
                <a:cubicBezTo>
                  <a:pt x="22762" y="75920"/>
                  <a:pt x="33055" y="65696"/>
                  <a:pt x="38100" y="61912"/>
                </a:cubicBezTo>
                <a:cubicBezTo>
                  <a:pt x="41275" y="59531"/>
                  <a:pt x="44075" y="56544"/>
                  <a:pt x="47625" y="54769"/>
                </a:cubicBezTo>
                <a:cubicBezTo>
                  <a:pt x="52260" y="52451"/>
                  <a:pt x="74507" y="46467"/>
                  <a:pt x="78582" y="45244"/>
                </a:cubicBezTo>
                <a:cubicBezTo>
                  <a:pt x="80986" y="44523"/>
                  <a:pt x="83290" y="43471"/>
                  <a:pt x="85725" y="42862"/>
                </a:cubicBezTo>
                <a:cubicBezTo>
                  <a:pt x="104283" y="38222"/>
                  <a:pt x="134010" y="36628"/>
                  <a:pt x="147638" y="35719"/>
                </a:cubicBezTo>
                <a:cubicBezTo>
                  <a:pt x="191316" y="32806"/>
                  <a:pt x="171483" y="34524"/>
                  <a:pt x="207169" y="30956"/>
                </a:cubicBezTo>
                <a:cubicBezTo>
                  <a:pt x="265531" y="16367"/>
                  <a:pt x="220442" y="26769"/>
                  <a:pt x="369094" y="30956"/>
                </a:cubicBezTo>
                <a:cubicBezTo>
                  <a:pt x="395887" y="31711"/>
                  <a:pt x="375848" y="33821"/>
                  <a:pt x="397669" y="35719"/>
                </a:cubicBezTo>
                <a:cubicBezTo>
                  <a:pt x="411925" y="36959"/>
                  <a:pt x="426244" y="37306"/>
                  <a:pt x="440532" y="38100"/>
                </a:cubicBezTo>
                <a:cubicBezTo>
                  <a:pt x="451752" y="39970"/>
                  <a:pt x="454403" y="40021"/>
                  <a:pt x="464344" y="42862"/>
                </a:cubicBezTo>
                <a:cubicBezTo>
                  <a:pt x="470500" y="44621"/>
                  <a:pt x="474388" y="46797"/>
                  <a:pt x="481013" y="47625"/>
                </a:cubicBezTo>
                <a:cubicBezTo>
                  <a:pt x="490497" y="48810"/>
                  <a:pt x="500063" y="49212"/>
                  <a:pt x="509588" y="50006"/>
                </a:cubicBezTo>
                <a:cubicBezTo>
                  <a:pt x="519113" y="51594"/>
                  <a:pt x="529002" y="51716"/>
                  <a:pt x="538163" y="54769"/>
                </a:cubicBezTo>
                <a:cubicBezTo>
                  <a:pt x="542925" y="56356"/>
                  <a:pt x="547453" y="59055"/>
                  <a:pt x="552450" y="59531"/>
                </a:cubicBezTo>
                <a:cubicBezTo>
                  <a:pt x="611972" y="65200"/>
                  <a:pt x="585770" y="62904"/>
                  <a:pt x="631032" y="66675"/>
                </a:cubicBezTo>
                <a:lnTo>
                  <a:pt x="771525" y="64294"/>
                </a:lnTo>
                <a:cubicBezTo>
                  <a:pt x="786838" y="63830"/>
                  <a:pt x="788527" y="61336"/>
                  <a:pt x="802482" y="57150"/>
                </a:cubicBezTo>
                <a:cubicBezTo>
                  <a:pt x="814891" y="53428"/>
                  <a:pt x="827809" y="51830"/>
                  <a:pt x="840582" y="50006"/>
                </a:cubicBezTo>
                <a:lnTo>
                  <a:pt x="862013" y="42862"/>
                </a:lnTo>
                <a:lnTo>
                  <a:pt x="869157" y="40481"/>
                </a:lnTo>
                <a:lnTo>
                  <a:pt x="876300" y="38100"/>
                </a:lnTo>
                <a:lnTo>
                  <a:pt x="890588" y="28575"/>
                </a:lnTo>
                <a:lnTo>
                  <a:pt x="897732" y="23812"/>
                </a:lnTo>
                <a:cubicBezTo>
                  <a:pt x="899319" y="21431"/>
                  <a:pt x="900471" y="18692"/>
                  <a:pt x="902494" y="16669"/>
                </a:cubicBezTo>
                <a:cubicBezTo>
                  <a:pt x="904518" y="14645"/>
                  <a:pt x="907850" y="14141"/>
                  <a:pt x="909638" y="11906"/>
                </a:cubicBezTo>
                <a:cubicBezTo>
                  <a:pt x="911206" y="9946"/>
                  <a:pt x="911087" y="7093"/>
                  <a:pt x="912019" y="4762"/>
                </a:cubicBezTo>
                <a:cubicBezTo>
                  <a:pt x="912678" y="3114"/>
                  <a:pt x="913606" y="1587"/>
                  <a:pt x="914400" y="0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494002" y="3254053"/>
            <a:ext cx="693396" cy="3697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Gaps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47" name="Straight Arrow Connector 46"/>
          <p:cNvCxnSpPr>
            <a:stCxn id="25" idx="3"/>
          </p:cNvCxnSpPr>
          <p:nvPr/>
        </p:nvCxnSpPr>
        <p:spPr>
          <a:xfrm>
            <a:off x="2629148" y="2179519"/>
            <a:ext cx="1539107" cy="7121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4" idx="1"/>
          </p:cNvCxnSpPr>
          <p:nvPr/>
        </p:nvCxnSpPr>
        <p:spPr>
          <a:xfrm flipH="1" flipV="1">
            <a:off x="8107166" y="3744090"/>
            <a:ext cx="1607252" cy="6044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9456360" y="2046432"/>
            <a:ext cx="189655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Hv</a:t>
            </a:r>
            <a:r>
              <a:rPr lang="en-GB" sz="1400" dirty="0" smtClean="0"/>
              <a:t> cable with shielding &amp; protective braid</a:t>
            </a:r>
            <a:endParaRPr lang="en-GB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8745058" y="504825"/>
            <a:ext cx="183650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Patch Panel (PP) for HV, LV, Sig., DCS &amp; gas</a:t>
            </a:r>
            <a:endParaRPr lang="en-GB" sz="1400" dirty="0"/>
          </a:p>
        </p:txBody>
      </p:sp>
      <p:cxnSp>
        <p:nvCxnSpPr>
          <p:cNvPr id="53" name="Straight Arrow Connector 52"/>
          <p:cNvCxnSpPr>
            <a:endCxn id="15" idx="2"/>
          </p:cNvCxnSpPr>
          <p:nvPr/>
        </p:nvCxnSpPr>
        <p:spPr>
          <a:xfrm flipH="1">
            <a:off x="7191829" y="777095"/>
            <a:ext cx="1567786" cy="14497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788574" y="2338534"/>
            <a:ext cx="639078" cy="6288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119812" y="3440907"/>
            <a:ext cx="609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6662" y="3443288"/>
            <a:ext cx="609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619625" y="3443288"/>
            <a:ext cx="609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376863" y="3443288"/>
            <a:ext cx="609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696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477689" y="2386356"/>
            <a:ext cx="3852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877688" y="3436978"/>
            <a:ext cx="8568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477689" y="2939867"/>
            <a:ext cx="6005689" cy="216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577688" y="3223690"/>
            <a:ext cx="900000" cy="216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477688" y="3220978"/>
            <a:ext cx="6005689" cy="216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4628445" y="3189734"/>
            <a:ext cx="703297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/>
          <p:nvPr/>
        </p:nvCxnSpPr>
        <p:spPr>
          <a:xfrm rot="10800000" flipV="1">
            <a:off x="2720622" y="3047866"/>
            <a:ext cx="2757066" cy="222633"/>
          </a:xfrm>
          <a:prstGeom prst="curvedConnector3">
            <a:avLst/>
          </a:prstGeom>
          <a:ln w="76200">
            <a:solidFill>
              <a:schemeClr val="accent4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 rot="10800000" flipV="1">
            <a:off x="2122312" y="3325661"/>
            <a:ext cx="3355377" cy="39898"/>
          </a:xfrm>
          <a:prstGeom prst="curvedConnector3">
            <a:avLst/>
          </a:prstGeom>
          <a:ln w="76200">
            <a:solidFill>
              <a:schemeClr val="accent4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353245" y="382246"/>
            <a:ext cx="45583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Strip end support &amp; gas pipe mounting lugs</a:t>
            </a:r>
            <a:endParaRPr lang="en-GB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6161688" y="4752622"/>
            <a:ext cx="273191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Strip support </a:t>
            </a:r>
            <a:r>
              <a:rPr lang="en-GB" dirty="0" err="1" smtClean="0"/>
              <a:t>eg</a:t>
            </a:r>
            <a:r>
              <a:rPr lang="en-GB" dirty="0" smtClean="0"/>
              <a:t>; PMMA</a:t>
            </a:r>
            <a:endParaRPr lang="en-GB" dirty="0"/>
          </a:p>
        </p:txBody>
      </p:sp>
      <p:cxnSp>
        <p:nvCxnSpPr>
          <p:cNvPr id="28" name="Straight Arrow Connector 27"/>
          <p:cNvCxnSpPr>
            <a:stCxn id="26" idx="0"/>
          </p:cNvCxnSpPr>
          <p:nvPr/>
        </p:nvCxnSpPr>
        <p:spPr>
          <a:xfrm flipH="1" flipV="1">
            <a:off x="4888089" y="3386668"/>
            <a:ext cx="2639555" cy="1365954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877688" y="4549422"/>
            <a:ext cx="360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944749" y="4211601"/>
            <a:ext cx="1130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100mm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5983" y="1427777"/>
            <a:ext cx="2167467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Top and Bot. Gas pipes attached to base foam panel</a:t>
            </a:r>
            <a:endParaRPr lang="en-GB" sz="1400" dirty="0"/>
          </a:p>
        </p:txBody>
      </p:sp>
      <p:cxnSp>
        <p:nvCxnSpPr>
          <p:cNvPr id="45" name="Straight Arrow Connector 44"/>
          <p:cNvCxnSpPr>
            <a:stCxn id="43" idx="2"/>
          </p:cNvCxnSpPr>
          <p:nvPr/>
        </p:nvCxnSpPr>
        <p:spPr>
          <a:xfrm>
            <a:off x="1249717" y="2166441"/>
            <a:ext cx="2437852" cy="1080966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3" idx="2"/>
          </p:cNvCxnSpPr>
          <p:nvPr/>
        </p:nvCxnSpPr>
        <p:spPr>
          <a:xfrm>
            <a:off x="1249717" y="2166441"/>
            <a:ext cx="1346094" cy="1199119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877688" y="5486400"/>
            <a:ext cx="3010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Gas pipes are made from 6x4mm LDPE that can be preformed using heat.</a:t>
            </a:r>
            <a:endParaRPr lang="en-GB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577688" y="2214639"/>
            <a:ext cx="90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790621" y="1883425"/>
            <a:ext cx="474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25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0211673" y="1854845"/>
            <a:ext cx="693396" cy="3697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Gaps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905069" y="3852662"/>
            <a:ext cx="7563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S</a:t>
            </a:r>
            <a:r>
              <a:rPr lang="en-GB" dirty="0" smtClean="0">
                <a:solidFill>
                  <a:prstClr val="black"/>
                </a:solidFill>
              </a:rPr>
              <a:t>trips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24" name="Straight Arrow Connector 23"/>
          <p:cNvCxnSpPr>
            <a:stCxn id="22" idx="1"/>
          </p:cNvCxnSpPr>
          <p:nvPr/>
        </p:nvCxnSpPr>
        <p:spPr>
          <a:xfrm flipH="1" flipV="1">
            <a:off x="8893599" y="3218266"/>
            <a:ext cx="2011470" cy="819062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9995555" y="2256817"/>
            <a:ext cx="562816" cy="1084276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2"/>
          </p:cNvCxnSpPr>
          <p:nvPr/>
        </p:nvCxnSpPr>
        <p:spPr>
          <a:xfrm flipH="1">
            <a:off x="9432739" y="2224573"/>
            <a:ext cx="1125632" cy="823293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hord 6"/>
          <p:cNvSpPr/>
          <p:nvPr/>
        </p:nvSpPr>
        <p:spPr>
          <a:xfrm rot="5400000">
            <a:off x="4872358" y="3082368"/>
            <a:ext cx="342903" cy="407520"/>
          </a:xfrm>
          <a:prstGeom prst="chord">
            <a:avLst>
              <a:gd name="adj1" fmla="val 7234979"/>
              <a:gd name="adj2" fmla="val 1417859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468581" y="821920"/>
            <a:ext cx="156128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Signal solder point</a:t>
            </a:r>
            <a:endParaRPr lang="en-GB" sz="1400" dirty="0"/>
          </a:p>
        </p:txBody>
      </p:sp>
      <p:cxnSp>
        <p:nvCxnSpPr>
          <p:cNvPr id="39" name="Straight Arrow Connector 38"/>
          <p:cNvCxnSpPr>
            <a:stCxn id="12" idx="2"/>
          </p:cNvCxnSpPr>
          <p:nvPr/>
        </p:nvCxnSpPr>
        <p:spPr>
          <a:xfrm>
            <a:off x="3249225" y="1129697"/>
            <a:ext cx="1779975" cy="202307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489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51F329-7A06-F249-AF00-A5FC8A1C1D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Titolo 1"/>
          <p:cNvSpPr>
            <a:spLocks noGrp="1"/>
          </p:cNvSpPr>
          <p:nvPr>
            <p:ph type="title"/>
          </p:nvPr>
        </p:nvSpPr>
        <p:spPr>
          <a:xfrm>
            <a:off x="1981200" y="-185125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err="1" smtClean="0"/>
              <a:t>Chamber</a:t>
            </a:r>
            <a:r>
              <a:rPr lang="it-IT" dirty="0" smtClean="0"/>
              <a:t>: FEB position &amp; </a:t>
            </a:r>
            <a:r>
              <a:rPr lang="it-IT" dirty="0" err="1" smtClean="0"/>
              <a:t>cabling</a:t>
            </a:r>
            <a:endParaRPr lang="it-IT" dirty="0"/>
          </a:p>
        </p:txBody>
      </p:sp>
      <p:grpSp>
        <p:nvGrpSpPr>
          <p:cNvPr id="51" name="Group 50"/>
          <p:cNvGrpSpPr/>
          <p:nvPr/>
        </p:nvGrpSpPr>
        <p:grpSpPr>
          <a:xfrm>
            <a:off x="1981201" y="1147135"/>
            <a:ext cx="4343167" cy="2470506"/>
            <a:chOff x="1428998" y="3885844"/>
            <a:chExt cx="1383001" cy="1010067"/>
          </a:xfrm>
        </p:grpSpPr>
        <p:sp>
          <p:nvSpPr>
            <p:cNvPr id="48" name="Rectangle 47"/>
            <p:cNvSpPr/>
            <p:nvPr/>
          </p:nvSpPr>
          <p:spPr>
            <a:xfrm>
              <a:off x="1476044" y="3886686"/>
              <a:ext cx="1296144" cy="1008112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766280" y="3887799"/>
              <a:ext cx="45719" cy="1008112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28998" y="3885844"/>
              <a:ext cx="45719" cy="1008112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2046575" y="1180348"/>
            <a:ext cx="2101039" cy="2400014"/>
            <a:chOff x="2131786" y="4284182"/>
            <a:chExt cx="2101039" cy="2400014"/>
          </a:xfrm>
        </p:grpSpPr>
        <p:sp>
          <p:nvSpPr>
            <p:cNvPr id="52" name="Rectangle 51"/>
            <p:cNvSpPr/>
            <p:nvPr/>
          </p:nvSpPr>
          <p:spPr>
            <a:xfrm>
              <a:off x="2131786" y="42841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131786" y="43601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131786" y="44360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131786" y="45120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131786" y="45879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131786" y="46639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131786" y="47398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131786" y="48157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131786" y="48917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131786" y="49676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131786" y="50436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131786" y="51195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131786" y="519552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131786" y="527146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131786" y="534741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131786" y="542335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131786" y="549930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131786" y="557524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131786" y="565119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131786" y="572713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131786" y="58030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131786" y="58790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131786" y="59549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131786" y="60309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131786" y="61068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131786" y="61828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131786" y="62587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131786" y="63346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131786" y="64106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131786" y="64865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131786" y="65625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31786" y="66384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4153107" y="1182162"/>
            <a:ext cx="2101039" cy="2400014"/>
            <a:chOff x="2131786" y="4284182"/>
            <a:chExt cx="2101039" cy="2400014"/>
          </a:xfrm>
        </p:grpSpPr>
        <p:sp>
          <p:nvSpPr>
            <p:cNvPr id="88" name="Rectangle 87"/>
            <p:cNvSpPr/>
            <p:nvPr/>
          </p:nvSpPr>
          <p:spPr>
            <a:xfrm>
              <a:off x="2131786" y="42841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131786" y="43601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131786" y="44360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131786" y="45120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131786" y="45879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131786" y="46639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131786" y="47398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131786" y="48157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131786" y="48917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131786" y="49676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131786" y="50436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131786" y="51195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131786" y="519552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131786" y="527146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131786" y="534741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131786" y="542335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131786" y="549930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131786" y="557524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31786" y="565119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131786" y="572713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31786" y="58030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131786" y="58790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131786" y="59549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131786" y="60309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131786" y="61068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131786" y="61828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131786" y="62587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131786" y="63346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131786" y="64106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131786" y="64865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1786" y="65625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131786" y="66384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1606698" y="759233"/>
            <a:ext cx="147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Part A    48 </a:t>
            </a:r>
            <a:r>
              <a:rPr lang="en-US" dirty="0" err="1">
                <a:solidFill>
                  <a:prstClr val="black"/>
                </a:solidFill>
              </a:rPr>
              <a:t>ch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065898" y="750068"/>
            <a:ext cx="1463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Part B    48 </a:t>
            </a:r>
            <a:r>
              <a:rPr lang="en-US" dirty="0" err="1">
                <a:solidFill>
                  <a:prstClr val="black"/>
                </a:solidFill>
              </a:rPr>
              <a:t>ch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2332284" y="3618509"/>
            <a:ext cx="147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Part A    48 </a:t>
            </a:r>
            <a:r>
              <a:rPr lang="en-US" dirty="0" err="1">
                <a:solidFill>
                  <a:prstClr val="black"/>
                </a:solidFill>
              </a:rPr>
              <a:t>ch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461992" y="3646244"/>
            <a:ext cx="1463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Part B    48 </a:t>
            </a:r>
            <a:r>
              <a:rPr lang="en-US" dirty="0" err="1">
                <a:solidFill>
                  <a:prstClr val="black"/>
                </a:solidFill>
              </a:rPr>
              <a:t>ch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6490059" y="1332239"/>
            <a:ext cx="27329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1.5 FEB / partition</a:t>
            </a:r>
          </a:p>
          <a:p>
            <a:pPr defTabSz="457200"/>
            <a:endParaRPr lang="en-US" dirty="0">
              <a:solidFill>
                <a:prstClr val="black"/>
              </a:solidFill>
            </a:endParaRP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FEBs in central position for 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same cable length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3504807" y="2380355"/>
            <a:ext cx="381000" cy="72922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" name="Straight Connector 3"/>
          <p:cNvCxnSpPr>
            <a:stCxn id="64" idx="1"/>
          </p:cNvCxnSpPr>
          <p:nvPr/>
        </p:nvCxnSpPr>
        <p:spPr>
          <a:xfrm>
            <a:off x="2046575" y="1962659"/>
            <a:ext cx="1343607" cy="63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85" idx="1"/>
          </p:cNvCxnSpPr>
          <p:nvPr/>
        </p:nvCxnSpPr>
        <p:spPr>
          <a:xfrm flipV="1">
            <a:off x="2046575" y="2898671"/>
            <a:ext cx="1343607" cy="658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3390181" y="2799422"/>
            <a:ext cx="114300" cy="258951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3390181" y="2471414"/>
            <a:ext cx="114300" cy="258951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11" name="Straight Connector 210"/>
          <p:cNvCxnSpPr/>
          <p:nvPr/>
        </p:nvCxnSpPr>
        <p:spPr>
          <a:xfrm>
            <a:off x="2041404" y="1561888"/>
            <a:ext cx="1815841" cy="283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endCxn id="94" idx="3"/>
          </p:cNvCxnSpPr>
          <p:nvPr/>
        </p:nvCxnSpPr>
        <p:spPr>
          <a:xfrm flipV="1">
            <a:off x="4437061" y="1660692"/>
            <a:ext cx="1817085" cy="185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stCxn id="206" idx="1"/>
          </p:cNvCxnSpPr>
          <p:nvPr/>
        </p:nvCxnSpPr>
        <p:spPr>
          <a:xfrm flipV="1">
            <a:off x="4884836" y="2387493"/>
            <a:ext cx="1434360" cy="215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19" idx="3"/>
          </p:cNvCxnSpPr>
          <p:nvPr/>
        </p:nvCxnSpPr>
        <p:spPr>
          <a:xfrm flipH="1" flipV="1">
            <a:off x="4879045" y="2921531"/>
            <a:ext cx="1375100" cy="637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Rectangle 214"/>
          <p:cNvSpPr/>
          <p:nvPr/>
        </p:nvSpPr>
        <p:spPr>
          <a:xfrm>
            <a:off x="3885807" y="2796763"/>
            <a:ext cx="114300" cy="25895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3885807" y="2468755"/>
            <a:ext cx="114300" cy="25895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274910" y="2382169"/>
            <a:ext cx="609926" cy="729224"/>
            <a:chOff x="2750910" y="2382169"/>
            <a:chExt cx="609926" cy="729224"/>
          </a:xfrm>
        </p:grpSpPr>
        <p:grpSp>
          <p:nvGrpSpPr>
            <p:cNvPr id="14" name="Group 13"/>
            <p:cNvGrpSpPr/>
            <p:nvPr/>
          </p:nvGrpSpPr>
          <p:grpSpPr>
            <a:xfrm flipH="1">
              <a:off x="2865210" y="2382169"/>
              <a:ext cx="495626" cy="729224"/>
              <a:chOff x="3288524" y="2359450"/>
              <a:chExt cx="495626" cy="729224"/>
            </a:xfrm>
          </p:grpSpPr>
          <p:sp>
            <p:nvSpPr>
              <p:cNvPr id="204" name="Rectangle 203"/>
              <p:cNvSpPr/>
              <p:nvPr/>
            </p:nvSpPr>
            <p:spPr>
              <a:xfrm>
                <a:off x="3403150" y="2359450"/>
                <a:ext cx="381000" cy="72922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3288524" y="2778516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3288524" y="2450508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17" name="Rectangle 216"/>
            <p:cNvSpPr/>
            <p:nvPr/>
          </p:nvSpPr>
          <p:spPr>
            <a:xfrm>
              <a:off x="2750910" y="2783639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2750910" y="2455631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 rot="5400000">
            <a:off x="3858256" y="1251981"/>
            <a:ext cx="609926" cy="729224"/>
            <a:chOff x="2750910" y="2382169"/>
            <a:chExt cx="609926" cy="729224"/>
          </a:xfrm>
        </p:grpSpPr>
        <p:grpSp>
          <p:nvGrpSpPr>
            <p:cNvPr id="220" name="Group 219"/>
            <p:cNvGrpSpPr/>
            <p:nvPr/>
          </p:nvGrpSpPr>
          <p:grpSpPr>
            <a:xfrm flipH="1">
              <a:off x="2865210" y="2382169"/>
              <a:ext cx="495626" cy="729224"/>
              <a:chOff x="3288524" y="2359450"/>
              <a:chExt cx="495626" cy="729224"/>
            </a:xfrm>
          </p:grpSpPr>
          <p:sp>
            <p:nvSpPr>
              <p:cNvPr id="223" name="Rectangle 222"/>
              <p:cNvSpPr/>
              <p:nvPr/>
            </p:nvSpPr>
            <p:spPr>
              <a:xfrm>
                <a:off x="3403150" y="2359450"/>
                <a:ext cx="381000" cy="72922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3288524" y="2778516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3288524" y="2450508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21" name="Rectangle 220"/>
            <p:cNvSpPr/>
            <p:nvPr/>
          </p:nvSpPr>
          <p:spPr>
            <a:xfrm>
              <a:off x="2750910" y="2783639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750910" y="2455631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226" name="Straight Connector 225"/>
          <p:cNvCxnSpPr/>
          <p:nvPr/>
        </p:nvCxnSpPr>
        <p:spPr>
          <a:xfrm flipH="1" flipV="1">
            <a:off x="3874650" y="1139035"/>
            <a:ext cx="101644" cy="140523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H="1" flipV="1">
            <a:off x="3791907" y="1167619"/>
            <a:ext cx="148602" cy="1747328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flipV="1">
            <a:off x="4274911" y="1119400"/>
            <a:ext cx="252921" cy="1469112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stCxn id="217" idx="1"/>
          </p:cNvCxnSpPr>
          <p:nvPr/>
        </p:nvCxnSpPr>
        <p:spPr>
          <a:xfrm flipV="1">
            <a:off x="4274910" y="1147135"/>
            <a:ext cx="495300" cy="176598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>
            <a:stCxn id="221" idx="1"/>
          </p:cNvCxnSpPr>
          <p:nvPr/>
        </p:nvCxnSpPr>
        <p:spPr>
          <a:xfrm flipH="1" flipV="1">
            <a:off x="3940510" y="1119401"/>
            <a:ext cx="56376" cy="192231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stCxn id="222" idx="1"/>
          </p:cNvCxnSpPr>
          <p:nvPr/>
        </p:nvCxnSpPr>
        <p:spPr>
          <a:xfrm flipV="1">
            <a:off x="4324894" y="1151917"/>
            <a:ext cx="0" cy="159714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>
            <a:off x="3390181" y="1147135"/>
            <a:ext cx="1675716" cy="0"/>
          </a:xfrm>
          <a:prstGeom prst="line">
            <a:avLst/>
          </a:prstGeom>
          <a:ln w="57150" cmpd="sng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3375232" y="735547"/>
            <a:ext cx="1817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400" dirty="0" smtClean="0">
                <a:solidFill>
                  <a:prstClr val="black"/>
                </a:solidFill>
              </a:rPr>
              <a:t>HV, Signal, LV &amp; gas </a:t>
            </a:r>
            <a:r>
              <a:rPr lang="en-US" sz="1400" dirty="0">
                <a:solidFill>
                  <a:prstClr val="black"/>
                </a:solidFill>
              </a:rPr>
              <a:t>PP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6839550" y="2949498"/>
            <a:ext cx="114300" cy="258951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6839550" y="3387294"/>
            <a:ext cx="114300" cy="25895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7045761" y="2907250"/>
            <a:ext cx="20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Adaptor Board (AB)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7070217" y="3343609"/>
            <a:ext cx="198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FEB Connector (FC)</a:t>
            </a:r>
          </a:p>
        </p:txBody>
      </p:sp>
      <p:sp>
        <p:nvSpPr>
          <p:cNvPr id="262" name="Rectangle 261"/>
          <p:cNvSpPr/>
          <p:nvPr/>
        </p:nvSpPr>
        <p:spPr>
          <a:xfrm>
            <a:off x="4937884" y="1149233"/>
            <a:ext cx="256026" cy="258951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6768978" y="2591313"/>
            <a:ext cx="256026" cy="258951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7163960" y="2546758"/>
            <a:ext cx="2646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LV Distribution Board (DB)</a:t>
            </a:r>
          </a:p>
        </p:txBody>
      </p:sp>
      <p:cxnSp>
        <p:nvCxnSpPr>
          <p:cNvPr id="36" name="Straight Connector 35"/>
          <p:cNvCxnSpPr>
            <a:stCxn id="121" idx="1"/>
            <a:endCxn id="262" idx="0"/>
          </p:cNvCxnSpPr>
          <p:nvPr/>
        </p:nvCxnSpPr>
        <p:spPr>
          <a:xfrm>
            <a:off x="5065897" y="934734"/>
            <a:ext cx="0" cy="21449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4886189" y="957876"/>
            <a:ext cx="96937" cy="1851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>
            <a:stCxn id="204" idx="0"/>
            <a:endCxn id="262" idx="2"/>
          </p:cNvCxnSpPr>
          <p:nvPr/>
        </p:nvCxnSpPr>
        <p:spPr>
          <a:xfrm flipV="1">
            <a:off x="4579711" y="1408183"/>
            <a:ext cx="486187" cy="9739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>
            <a:stCxn id="223" idx="0"/>
            <a:endCxn id="204" idx="0"/>
          </p:cNvCxnSpPr>
          <p:nvPr/>
        </p:nvCxnSpPr>
        <p:spPr>
          <a:xfrm>
            <a:off x="4527832" y="1616431"/>
            <a:ext cx="51879" cy="7657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stCxn id="195" idx="2"/>
            <a:endCxn id="223" idx="0"/>
          </p:cNvCxnSpPr>
          <p:nvPr/>
        </p:nvCxnSpPr>
        <p:spPr>
          <a:xfrm flipV="1">
            <a:off x="3695307" y="1616431"/>
            <a:ext cx="832524" cy="14931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1939801" y="4029174"/>
            <a:ext cx="292940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For 3 chambers we will need:</a:t>
            </a:r>
          </a:p>
          <a:p>
            <a:pPr defTabSz="457200"/>
            <a:endParaRPr lang="en-US" dirty="0">
              <a:solidFill>
                <a:prstClr val="black"/>
              </a:solidFill>
            </a:endParaRP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4 LV DB (3+1 spare)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10 FEBs (9+1)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20 AB (18+2)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20 signal cables 18+2)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40 signal connectors (36+4)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15 LVDB connectors (12+3)</a:t>
            </a:r>
          </a:p>
          <a:p>
            <a:pPr defTabSz="457200"/>
            <a:r>
              <a:rPr lang="en-US" dirty="0">
                <a:solidFill>
                  <a:prstClr val="black"/>
                </a:solidFill>
              </a:rPr>
              <a:t>LVDB flat cables  5m (4+1)</a:t>
            </a:r>
          </a:p>
        </p:txBody>
      </p:sp>
      <p:sp>
        <p:nvSpPr>
          <p:cNvPr id="7" name="Freeform 6"/>
          <p:cNvSpPr/>
          <p:nvPr/>
        </p:nvSpPr>
        <p:spPr>
          <a:xfrm>
            <a:off x="2547938" y="1176338"/>
            <a:ext cx="1081544" cy="2343150"/>
          </a:xfrm>
          <a:custGeom>
            <a:avLst/>
            <a:gdLst>
              <a:gd name="connsiteX0" fmla="*/ 123825 w 1081544"/>
              <a:gd name="connsiteY0" fmla="*/ 2343150 h 2343150"/>
              <a:gd name="connsiteX1" fmla="*/ 28575 w 1081544"/>
              <a:gd name="connsiteY1" fmla="*/ 2152650 h 2343150"/>
              <a:gd name="connsiteX2" fmla="*/ 19050 w 1081544"/>
              <a:gd name="connsiteY2" fmla="*/ 2124075 h 2343150"/>
              <a:gd name="connsiteX3" fmla="*/ 14287 w 1081544"/>
              <a:gd name="connsiteY3" fmla="*/ 2109787 h 2343150"/>
              <a:gd name="connsiteX4" fmla="*/ 9525 w 1081544"/>
              <a:gd name="connsiteY4" fmla="*/ 2085975 h 2343150"/>
              <a:gd name="connsiteX5" fmla="*/ 0 w 1081544"/>
              <a:gd name="connsiteY5" fmla="*/ 2024062 h 2343150"/>
              <a:gd name="connsiteX6" fmla="*/ 4762 w 1081544"/>
              <a:gd name="connsiteY6" fmla="*/ 1785937 h 2343150"/>
              <a:gd name="connsiteX7" fmla="*/ 9525 w 1081544"/>
              <a:gd name="connsiteY7" fmla="*/ 1757362 h 2343150"/>
              <a:gd name="connsiteX8" fmla="*/ 23812 w 1081544"/>
              <a:gd name="connsiteY8" fmla="*/ 1695450 h 2343150"/>
              <a:gd name="connsiteX9" fmla="*/ 33337 w 1081544"/>
              <a:gd name="connsiteY9" fmla="*/ 1666875 h 2343150"/>
              <a:gd name="connsiteX10" fmla="*/ 38100 w 1081544"/>
              <a:gd name="connsiteY10" fmla="*/ 1652587 h 2343150"/>
              <a:gd name="connsiteX11" fmla="*/ 52387 w 1081544"/>
              <a:gd name="connsiteY11" fmla="*/ 1604962 h 2343150"/>
              <a:gd name="connsiteX12" fmla="*/ 61912 w 1081544"/>
              <a:gd name="connsiteY12" fmla="*/ 1585912 h 2343150"/>
              <a:gd name="connsiteX13" fmla="*/ 76200 w 1081544"/>
              <a:gd name="connsiteY13" fmla="*/ 1533525 h 2343150"/>
              <a:gd name="connsiteX14" fmla="*/ 95250 w 1081544"/>
              <a:gd name="connsiteY14" fmla="*/ 1500187 h 2343150"/>
              <a:gd name="connsiteX15" fmla="*/ 100012 w 1081544"/>
              <a:gd name="connsiteY15" fmla="*/ 1481137 h 2343150"/>
              <a:gd name="connsiteX16" fmla="*/ 128587 w 1081544"/>
              <a:gd name="connsiteY16" fmla="*/ 1428750 h 2343150"/>
              <a:gd name="connsiteX17" fmla="*/ 152400 w 1081544"/>
              <a:gd name="connsiteY17" fmla="*/ 1390650 h 2343150"/>
              <a:gd name="connsiteX18" fmla="*/ 171450 w 1081544"/>
              <a:gd name="connsiteY18" fmla="*/ 1362075 h 2343150"/>
              <a:gd name="connsiteX19" fmla="*/ 176212 w 1081544"/>
              <a:gd name="connsiteY19" fmla="*/ 1347787 h 2343150"/>
              <a:gd name="connsiteX20" fmla="*/ 185737 w 1081544"/>
              <a:gd name="connsiteY20" fmla="*/ 1333500 h 2343150"/>
              <a:gd name="connsiteX21" fmla="*/ 190500 w 1081544"/>
              <a:gd name="connsiteY21" fmla="*/ 1319212 h 2343150"/>
              <a:gd name="connsiteX22" fmla="*/ 204787 w 1081544"/>
              <a:gd name="connsiteY22" fmla="*/ 1304925 h 2343150"/>
              <a:gd name="connsiteX23" fmla="*/ 223837 w 1081544"/>
              <a:gd name="connsiteY23" fmla="*/ 1271587 h 2343150"/>
              <a:gd name="connsiteX24" fmla="*/ 238125 w 1081544"/>
              <a:gd name="connsiteY24" fmla="*/ 1257300 h 2343150"/>
              <a:gd name="connsiteX25" fmla="*/ 252412 w 1081544"/>
              <a:gd name="connsiteY25" fmla="*/ 1238250 h 2343150"/>
              <a:gd name="connsiteX26" fmla="*/ 285750 w 1081544"/>
              <a:gd name="connsiteY26" fmla="*/ 1195387 h 2343150"/>
              <a:gd name="connsiteX27" fmla="*/ 319087 w 1081544"/>
              <a:gd name="connsiteY27" fmla="*/ 1152525 h 2343150"/>
              <a:gd name="connsiteX28" fmla="*/ 338137 w 1081544"/>
              <a:gd name="connsiteY28" fmla="*/ 1119187 h 2343150"/>
              <a:gd name="connsiteX29" fmla="*/ 347662 w 1081544"/>
              <a:gd name="connsiteY29" fmla="*/ 1104900 h 2343150"/>
              <a:gd name="connsiteX30" fmla="*/ 361950 w 1081544"/>
              <a:gd name="connsiteY30" fmla="*/ 1090612 h 2343150"/>
              <a:gd name="connsiteX31" fmla="*/ 395287 w 1081544"/>
              <a:gd name="connsiteY31" fmla="*/ 1042987 h 2343150"/>
              <a:gd name="connsiteX32" fmla="*/ 433387 w 1081544"/>
              <a:gd name="connsiteY32" fmla="*/ 1000125 h 2343150"/>
              <a:gd name="connsiteX33" fmla="*/ 447675 w 1081544"/>
              <a:gd name="connsiteY33" fmla="*/ 985837 h 2343150"/>
              <a:gd name="connsiteX34" fmla="*/ 471487 w 1081544"/>
              <a:gd name="connsiteY34" fmla="*/ 957262 h 2343150"/>
              <a:gd name="connsiteX35" fmla="*/ 528637 w 1081544"/>
              <a:gd name="connsiteY35" fmla="*/ 909637 h 2343150"/>
              <a:gd name="connsiteX36" fmla="*/ 542925 w 1081544"/>
              <a:gd name="connsiteY36" fmla="*/ 895350 h 2343150"/>
              <a:gd name="connsiteX37" fmla="*/ 566737 w 1081544"/>
              <a:gd name="connsiteY37" fmla="*/ 866775 h 2343150"/>
              <a:gd name="connsiteX38" fmla="*/ 581025 w 1081544"/>
              <a:gd name="connsiteY38" fmla="*/ 847725 h 2343150"/>
              <a:gd name="connsiteX39" fmla="*/ 600075 w 1081544"/>
              <a:gd name="connsiteY39" fmla="*/ 828675 h 2343150"/>
              <a:gd name="connsiteX40" fmla="*/ 638175 w 1081544"/>
              <a:gd name="connsiteY40" fmla="*/ 776287 h 2343150"/>
              <a:gd name="connsiteX41" fmla="*/ 671512 w 1081544"/>
              <a:gd name="connsiteY41" fmla="*/ 742950 h 2343150"/>
              <a:gd name="connsiteX42" fmla="*/ 700087 w 1081544"/>
              <a:gd name="connsiteY42" fmla="*/ 704850 h 2343150"/>
              <a:gd name="connsiteX43" fmla="*/ 719137 w 1081544"/>
              <a:gd name="connsiteY43" fmla="*/ 676275 h 2343150"/>
              <a:gd name="connsiteX44" fmla="*/ 738187 w 1081544"/>
              <a:gd name="connsiteY44" fmla="*/ 657225 h 2343150"/>
              <a:gd name="connsiteX45" fmla="*/ 752475 w 1081544"/>
              <a:gd name="connsiteY45" fmla="*/ 628650 h 2343150"/>
              <a:gd name="connsiteX46" fmla="*/ 766762 w 1081544"/>
              <a:gd name="connsiteY46" fmla="*/ 614362 h 2343150"/>
              <a:gd name="connsiteX47" fmla="*/ 785812 w 1081544"/>
              <a:gd name="connsiteY47" fmla="*/ 585787 h 2343150"/>
              <a:gd name="connsiteX48" fmla="*/ 809625 w 1081544"/>
              <a:gd name="connsiteY48" fmla="*/ 557212 h 2343150"/>
              <a:gd name="connsiteX49" fmla="*/ 819150 w 1081544"/>
              <a:gd name="connsiteY49" fmla="*/ 538162 h 2343150"/>
              <a:gd name="connsiteX50" fmla="*/ 847725 w 1081544"/>
              <a:gd name="connsiteY50" fmla="*/ 509587 h 2343150"/>
              <a:gd name="connsiteX51" fmla="*/ 862012 w 1081544"/>
              <a:gd name="connsiteY51" fmla="*/ 490537 h 2343150"/>
              <a:gd name="connsiteX52" fmla="*/ 881062 w 1081544"/>
              <a:gd name="connsiteY52" fmla="*/ 471487 h 2343150"/>
              <a:gd name="connsiteX53" fmla="*/ 890587 w 1081544"/>
              <a:gd name="connsiteY53" fmla="*/ 452437 h 2343150"/>
              <a:gd name="connsiteX54" fmla="*/ 909637 w 1081544"/>
              <a:gd name="connsiteY54" fmla="*/ 423862 h 2343150"/>
              <a:gd name="connsiteX55" fmla="*/ 923925 w 1081544"/>
              <a:gd name="connsiteY55" fmla="*/ 404812 h 2343150"/>
              <a:gd name="connsiteX56" fmla="*/ 942975 w 1081544"/>
              <a:gd name="connsiteY56" fmla="*/ 376237 h 2343150"/>
              <a:gd name="connsiteX57" fmla="*/ 952500 w 1081544"/>
              <a:gd name="connsiteY57" fmla="*/ 361950 h 2343150"/>
              <a:gd name="connsiteX58" fmla="*/ 966787 w 1081544"/>
              <a:gd name="connsiteY58" fmla="*/ 342900 h 2343150"/>
              <a:gd name="connsiteX59" fmla="*/ 990600 w 1081544"/>
              <a:gd name="connsiteY59" fmla="*/ 309562 h 2343150"/>
              <a:gd name="connsiteX60" fmla="*/ 1004887 w 1081544"/>
              <a:gd name="connsiteY60" fmla="*/ 276225 h 2343150"/>
              <a:gd name="connsiteX61" fmla="*/ 1014412 w 1081544"/>
              <a:gd name="connsiteY61" fmla="*/ 261937 h 2343150"/>
              <a:gd name="connsiteX62" fmla="*/ 1028700 w 1081544"/>
              <a:gd name="connsiteY62" fmla="*/ 233362 h 2343150"/>
              <a:gd name="connsiteX63" fmla="*/ 1033462 w 1081544"/>
              <a:gd name="connsiteY63" fmla="*/ 219075 h 2343150"/>
              <a:gd name="connsiteX64" fmla="*/ 1042987 w 1081544"/>
              <a:gd name="connsiteY64" fmla="*/ 204787 h 2343150"/>
              <a:gd name="connsiteX65" fmla="*/ 1057275 w 1081544"/>
              <a:gd name="connsiteY65" fmla="*/ 171450 h 2343150"/>
              <a:gd name="connsiteX66" fmla="*/ 1062037 w 1081544"/>
              <a:gd name="connsiteY66" fmla="*/ 147637 h 2343150"/>
              <a:gd name="connsiteX67" fmla="*/ 1071562 w 1081544"/>
              <a:gd name="connsiteY67" fmla="*/ 119062 h 2343150"/>
              <a:gd name="connsiteX68" fmla="*/ 1081087 w 1081544"/>
              <a:gd name="connsiteY68" fmla="*/ 61912 h 2343150"/>
              <a:gd name="connsiteX69" fmla="*/ 1081087 w 1081544"/>
              <a:gd name="connsiteY69" fmla="*/ 0 h 2343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081544" h="2343150">
                <a:moveTo>
                  <a:pt x="123825" y="2343150"/>
                </a:moveTo>
                <a:cubicBezTo>
                  <a:pt x="92075" y="2279650"/>
                  <a:pt x="59206" y="2216697"/>
                  <a:pt x="28575" y="2152650"/>
                </a:cubicBezTo>
                <a:cubicBezTo>
                  <a:pt x="24243" y="2143592"/>
                  <a:pt x="22225" y="2133600"/>
                  <a:pt x="19050" y="2124075"/>
                </a:cubicBezTo>
                <a:cubicBezTo>
                  <a:pt x="17462" y="2119312"/>
                  <a:pt x="15271" y="2114710"/>
                  <a:pt x="14287" y="2109787"/>
                </a:cubicBezTo>
                <a:cubicBezTo>
                  <a:pt x="12700" y="2101850"/>
                  <a:pt x="10973" y="2093939"/>
                  <a:pt x="9525" y="2085975"/>
                </a:cubicBezTo>
                <a:cubicBezTo>
                  <a:pt x="5115" y="2061722"/>
                  <a:pt x="3571" y="2049063"/>
                  <a:pt x="0" y="2024062"/>
                </a:cubicBezTo>
                <a:cubicBezTo>
                  <a:pt x="1587" y="1944687"/>
                  <a:pt x="1928" y="1865277"/>
                  <a:pt x="4762" y="1785937"/>
                </a:cubicBezTo>
                <a:cubicBezTo>
                  <a:pt x="5107" y="1776287"/>
                  <a:pt x="7798" y="1766863"/>
                  <a:pt x="9525" y="1757362"/>
                </a:cubicBezTo>
                <a:cubicBezTo>
                  <a:pt x="12548" y="1740735"/>
                  <a:pt x="19288" y="1709023"/>
                  <a:pt x="23812" y="1695450"/>
                </a:cubicBezTo>
                <a:lnTo>
                  <a:pt x="33337" y="1666875"/>
                </a:lnTo>
                <a:cubicBezTo>
                  <a:pt x="34925" y="1662112"/>
                  <a:pt x="36883" y="1657457"/>
                  <a:pt x="38100" y="1652587"/>
                </a:cubicBezTo>
                <a:cubicBezTo>
                  <a:pt x="41518" y="1638913"/>
                  <a:pt x="46588" y="1616559"/>
                  <a:pt x="52387" y="1604962"/>
                </a:cubicBezTo>
                <a:lnTo>
                  <a:pt x="61912" y="1585912"/>
                </a:lnTo>
                <a:cubicBezTo>
                  <a:pt x="64468" y="1573133"/>
                  <a:pt x="69295" y="1543882"/>
                  <a:pt x="76200" y="1533525"/>
                </a:cubicBezTo>
                <a:cubicBezTo>
                  <a:pt x="89663" y="1513330"/>
                  <a:pt x="83165" y="1524357"/>
                  <a:pt x="95250" y="1500187"/>
                </a:cubicBezTo>
                <a:cubicBezTo>
                  <a:pt x="96837" y="1493837"/>
                  <a:pt x="97495" y="1487179"/>
                  <a:pt x="100012" y="1481137"/>
                </a:cubicBezTo>
                <a:cubicBezTo>
                  <a:pt x="124926" y="1421341"/>
                  <a:pt x="109853" y="1461533"/>
                  <a:pt x="128587" y="1428750"/>
                </a:cubicBezTo>
                <a:cubicBezTo>
                  <a:pt x="149507" y="1392140"/>
                  <a:pt x="125081" y="1427074"/>
                  <a:pt x="152400" y="1390650"/>
                </a:cubicBezTo>
                <a:cubicBezTo>
                  <a:pt x="163337" y="1346899"/>
                  <a:pt x="147530" y="1391976"/>
                  <a:pt x="171450" y="1362075"/>
                </a:cubicBezTo>
                <a:cubicBezTo>
                  <a:pt x="174586" y="1358155"/>
                  <a:pt x="173967" y="1352277"/>
                  <a:pt x="176212" y="1347787"/>
                </a:cubicBezTo>
                <a:cubicBezTo>
                  <a:pt x="178772" y="1342668"/>
                  <a:pt x="183177" y="1338619"/>
                  <a:pt x="185737" y="1333500"/>
                </a:cubicBezTo>
                <a:cubicBezTo>
                  <a:pt x="187982" y="1329010"/>
                  <a:pt x="187715" y="1323389"/>
                  <a:pt x="190500" y="1319212"/>
                </a:cubicBezTo>
                <a:cubicBezTo>
                  <a:pt x="194236" y="1313608"/>
                  <a:pt x="200872" y="1310405"/>
                  <a:pt x="204787" y="1304925"/>
                </a:cubicBezTo>
                <a:cubicBezTo>
                  <a:pt x="228070" y="1272329"/>
                  <a:pt x="201346" y="1298576"/>
                  <a:pt x="223837" y="1271587"/>
                </a:cubicBezTo>
                <a:cubicBezTo>
                  <a:pt x="228149" y="1266413"/>
                  <a:pt x="233742" y="1262414"/>
                  <a:pt x="238125" y="1257300"/>
                </a:cubicBezTo>
                <a:cubicBezTo>
                  <a:pt x="243291" y="1251274"/>
                  <a:pt x="247650" y="1244600"/>
                  <a:pt x="252412" y="1238250"/>
                </a:cubicBezTo>
                <a:cubicBezTo>
                  <a:pt x="265426" y="1199209"/>
                  <a:pt x="242915" y="1259639"/>
                  <a:pt x="285750" y="1195387"/>
                </a:cubicBezTo>
                <a:cubicBezTo>
                  <a:pt x="308536" y="1161208"/>
                  <a:pt x="296705" y="1174907"/>
                  <a:pt x="319087" y="1152525"/>
                </a:cubicBezTo>
                <a:cubicBezTo>
                  <a:pt x="326816" y="1129340"/>
                  <a:pt x="320117" y="1144415"/>
                  <a:pt x="338137" y="1119187"/>
                </a:cubicBezTo>
                <a:cubicBezTo>
                  <a:pt x="341464" y="1114529"/>
                  <a:pt x="343998" y="1109297"/>
                  <a:pt x="347662" y="1104900"/>
                </a:cubicBezTo>
                <a:cubicBezTo>
                  <a:pt x="351974" y="1099726"/>
                  <a:pt x="358334" y="1096294"/>
                  <a:pt x="361950" y="1090612"/>
                </a:cubicBezTo>
                <a:cubicBezTo>
                  <a:pt x="393796" y="1040568"/>
                  <a:pt x="365059" y="1063139"/>
                  <a:pt x="395287" y="1042987"/>
                </a:cubicBezTo>
                <a:cubicBezTo>
                  <a:pt x="412284" y="1017492"/>
                  <a:pt x="400765" y="1032747"/>
                  <a:pt x="433387" y="1000125"/>
                </a:cubicBezTo>
                <a:cubicBezTo>
                  <a:pt x="438150" y="995362"/>
                  <a:pt x="443939" y="991441"/>
                  <a:pt x="447675" y="985837"/>
                </a:cubicBezTo>
                <a:cubicBezTo>
                  <a:pt x="456141" y="973139"/>
                  <a:pt x="458796" y="967133"/>
                  <a:pt x="471487" y="957262"/>
                </a:cubicBezTo>
                <a:cubicBezTo>
                  <a:pt x="531172" y="910839"/>
                  <a:pt x="468548" y="969724"/>
                  <a:pt x="528637" y="909637"/>
                </a:cubicBezTo>
                <a:cubicBezTo>
                  <a:pt x="533400" y="904875"/>
                  <a:pt x="539189" y="900954"/>
                  <a:pt x="542925" y="895350"/>
                </a:cubicBezTo>
                <a:cubicBezTo>
                  <a:pt x="563974" y="863775"/>
                  <a:pt x="539238" y="898856"/>
                  <a:pt x="566737" y="866775"/>
                </a:cubicBezTo>
                <a:cubicBezTo>
                  <a:pt x="571903" y="860748"/>
                  <a:pt x="575798" y="853699"/>
                  <a:pt x="581025" y="847725"/>
                </a:cubicBezTo>
                <a:cubicBezTo>
                  <a:pt x="586939" y="840967"/>
                  <a:pt x="594231" y="835493"/>
                  <a:pt x="600075" y="828675"/>
                </a:cubicBezTo>
                <a:cubicBezTo>
                  <a:pt x="631987" y="791444"/>
                  <a:pt x="568500" y="845962"/>
                  <a:pt x="638175" y="776287"/>
                </a:cubicBezTo>
                <a:cubicBezTo>
                  <a:pt x="649287" y="765175"/>
                  <a:pt x="662083" y="755522"/>
                  <a:pt x="671512" y="742950"/>
                </a:cubicBezTo>
                <a:cubicBezTo>
                  <a:pt x="681037" y="730250"/>
                  <a:pt x="691281" y="718059"/>
                  <a:pt x="700087" y="704850"/>
                </a:cubicBezTo>
                <a:cubicBezTo>
                  <a:pt x="706437" y="695325"/>
                  <a:pt x="711042" y="684370"/>
                  <a:pt x="719137" y="676275"/>
                </a:cubicBezTo>
                <a:lnTo>
                  <a:pt x="738187" y="657225"/>
                </a:lnTo>
                <a:cubicBezTo>
                  <a:pt x="742961" y="642905"/>
                  <a:pt x="742217" y="640960"/>
                  <a:pt x="752475" y="628650"/>
                </a:cubicBezTo>
                <a:cubicBezTo>
                  <a:pt x="756787" y="623476"/>
                  <a:pt x="762627" y="619678"/>
                  <a:pt x="766762" y="614362"/>
                </a:cubicBezTo>
                <a:cubicBezTo>
                  <a:pt x="773790" y="605326"/>
                  <a:pt x="777717" y="593881"/>
                  <a:pt x="785812" y="585787"/>
                </a:cubicBezTo>
                <a:cubicBezTo>
                  <a:pt x="798948" y="572652"/>
                  <a:pt x="800783" y="572685"/>
                  <a:pt x="809625" y="557212"/>
                </a:cubicBezTo>
                <a:cubicBezTo>
                  <a:pt x="813147" y="551048"/>
                  <a:pt x="814715" y="543706"/>
                  <a:pt x="819150" y="538162"/>
                </a:cubicBezTo>
                <a:cubicBezTo>
                  <a:pt x="827565" y="527643"/>
                  <a:pt x="839643" y="520363"/>
                  <a:pt x="847725" y="509587"/>
                </a:cubicBezTo>
                <a:cubicBezTo>
                  <a:pt x="852487" y="503237"/>
                  <a:pt x="856785" y="496511"/>
                  <a:pt x="862012" y="490537"/>
                </a:cubicBezTo>
                <a:cubicBezTo>
                  <a:pt x="867925" y="483779"/>
                  <a:pt x="875674" y="478671"/>
                  <a:pt x="881062" y="471487"/>
                </a:cubicBezTo>
                <a:cubicBezTo>
                  <a:pt x="885322" y="465807"/>
                  <a:pt x="886934" y="458525"/>
                  <a:pt x="890587" y="452437"/>
                </a:cubicBezTo>
                <a:cubicBezTo>
                  <a:pt x="896477" y="442621"/>
                  <a:pt x="902768" y="433020"/>
                  <a:pt x="909637" y="423862"/>
                </a:cubicBezTo>
                <a:cubicBezTo>
                  <a:pt x="914400" y="417512"/>
                  <a:pt x="919373" y="411315"/>
                  <a:pt x="923925" y="404812"/>
                </a:cubicBezTo>
                <a:cubicBezTo>
                  <a:pt x="930490" y="395434"/>
                  <a:pt x="936625" y="385762"/>
                  <a:pt x="942975" y="376237"/>
                </a:cubicBezTo>
                <a:cubicBezTo>
                  <a:pt x="946150" y="371475"/>
                  <a:pt x="949066" y="366529"/>
                  <a:pt x="952500" y="361950"/>
                </a:cubicBezTo>
                <a:cubicBezTo>
                  <a:pt x="957262" y="355600"/>
                  <a:pt x="962580" y="349631"/>
                  <a:pt x="966787" y="342900"/>
                </a:cubicBezTo>
                <a:cubicBezTo>
                  <a:pt x="987681" y="309469"/>
                  <a:pt x="963364" y="336798"/>
                  <a:pt x="990600" y="309562"/>
                </a:cubicBezTo>
                <a:cubicBezTo>
                  <a:pt x="995943" y="293532"/>
                  <a:pt x="995470" y="292704"/>
                  <a:pt x="1004887" y="276225"/>
                </a:cubicBezTo>
                <a:cubicBezTo>
                  <a:pt x="1007727" y="271255"/>
                  <a:pt x="1011852" y="267057"/>
                  <a:pt x="1014412" y="261937"/>
                </a:cubicBezTo>
                <a:cubicBezTo>
                  <a:pt x="1034131" y="222501"/>
                  <a:pt x="1001402" y="274311"/>
                  <a:pt x="1028700" y="233362"/>
                </a:cubicBezTo>
                <a:cubicBezTo>
                  <a:pt x="1030287" y="228600"/>
                  <a:pt x="1031217" y="223565"/>
                  <a:pt x="1033462" y="219075"/>
                </a:cubicBezTo>
                <a:cubicBezTo>
                  <a:pt x="1036022" y="213955"/>
                  <a:pt x="1040732" y="210048"/>
                  <a:pt x="1042987" y="204787"/>
                </a:cubicBezTo>
                <a:cubicBezTo>
                  <a:pt x="1061438" y="161735"/>
                  <a:pt x="1033364" y="207316"/>
                  <a:pt x="1057275" y="171450"/>
                </a:cubicBezTo>
                <a:cubicBezTo>
                  <a:pt x="1058862" y="163512"/>
                  <a:pt x="1059907" y="155447"/>
                  <a:pt x="1062037" y="147637"/>
                </a:cubicBezTo>
                <a:cubicBezTo>
                  <a:pt x="1064679" y="137951"/>
                  <a:pt x="1069593" y="128907"/>
                  <a:pt x="1071562" y="119062"/>
                </a:cubicBezTo>
                <a:cubicBezTo>
                  <a:pt x="1074836" y="102695"/>
                  <a:pt x="1080299" y="77673"/>
                  <a:pt x="1081087" y="61912"/>
                </a:cubicBezTo>
                <a:cubicBezTo>
                  <a:pt x="1082117" y="41300"/>
                  <a:pt x="1081087" y="20637"/>
                  <a:pt x="1081087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2505075" y="1090613"/>
            <a:ext cx="1001120" cy="352425"/>
          </a:xfrm>
          <a:custGeom>
            <a:avLst/>
            <a:gdLst>
              <a:gd name="connsiteX0" fmla="*/ 0 w 1001120"/>
              <a:gd name="connsiteY0" fmla="*/ 47625 h 352425"/>
              <a:gd name="connsiteX1" fmla="*/ 38100 w 1001120"/>
              <a:gd name="connsiteY1" fmla="*/ 28575 h 352425"/>
              <a:gd name="connsiteX2" fmla="*/ 52388 w 1001120"/>
              <a:gd name="connsiteY2" fmla="*/ 14287 h 352425"/>
              <a:gd name="connsiteX3" fmla="*/ 80963 w 1001120"/>
              <a:gd name="connsiteY3" fmla="*/ 0 h 352425"/>
              <a:gd name="connsiteX4" fmla="*/ 171450 w 1001120"/>
              <a:gd name="connsiteY4" fmla="*/ 4762 h 352425"/>
              <a:gd name="connsiteX5" fmla="*/ 185738 w 1001120"/>
              <a:gd name="connsiteY5" fmla="*/ 9525 h 352425"/>
              <a:gd name="connsiteX6" fmla="*/ 219075 w 1001120"/>
              <a:gd name="connsiteY6" fmla="*/ 14287 h 352425"/>
              <a:gd name="connsiteX7" fmla="*/ 247650 w 1001120"/>
              <a:gd name="connsiteY7" fmla="*/ 33337 h 352425"/>
              <a:gd name="connsiteX8" fmla="*/ 276225 w 1001120"/>
              <a:gd name="connsiteY8" fmla="*/ 57150 h 352425"/>
              <a:gd name="connsiteX9" fmla="*/ 285750 w 1001120"/>
              <a:gd name="connsiteY9" fmla="*/ 71437 h 352425"/>
              <a:gd name="connsiteX10" fmla="*/ 314325 w 1001120"/>
              <a:gd name="connsiteY10" fmla="*/ 100012 h 352425"/>
              <a:gd name="connsiteX11" fmla="*/ 333375 w 1001120"/>
              <a:gd name="connsiteY11" fmla="*/ 128587 h 352425"/>
              <a:gd name="connsiteX12" fmla="*/ 347663 w 1001120"/>
              <a:gd name="connsiteY12" fmla="*/ 142875 h 352425"/>
              <a:gd name="connsiteX13" fmla="*/ 366713 w 1001120"/>
              <a:gd name="connsiteY13" fmla="*/ 176212 h 352425"/>
              <a:gd name="connsiteX14" fmla="*/ 395288 w 1001120"/>
              <a:gd name="connsiteY14" fmla="*/ 200025 h 352425"/>
              <a:gd name="connsiteX15" fmla="*/ 423863 w 1001120"/>
              <a:gd name="connsiteY15" fmla="*/ 219075 h 352425"/>
              <a:gd name="connsiteX16" fmla="*/ 447675 w 1001120"/>
              <a:gd name="connsiteY16" fmla="*/ 238125 h 352425"/>
              <a:gd name="connsiteX17" fmla="*/ 476250 w 1001120"/>
              <a:gd name="connsiteY17" fmla="*/ 261937 h 352425"/>
              <a:gd name="connsiteX18" fmla="*/ 504825 w 1001120"/>
              <a:gd name="connsiteY18" fmla="*/ 276225 h 352425"/>
              <a:gd name="connsiteX19" fmla="*/ 519113 w 1001120"/>
              <a:gd name="connsiteY19" fmla="*/ 290512 h 352425"/>
              <a:gd name="connsiteX20" fmla="*/ 547688 w 1001120"/>
              <a:gd name="connsiteY20" fmla="*/ 300037 h 352425"/>
              <a:gd name="connsiteX21" fmla="*/ 581025 w 1001120"/>
              <a:gd name="connsiteY21" fmla="*/ 319087 h 352425"/>
              <a:gd name="connsiteX22" fmla="*/ 595313 w 1001120"/>
              <a:gd name="connsiteY22" fmla="*/ 328612 h 352425"/>
              <a:gd name="connsiteX23" fmla="*/ 628650 w 1001120"/>
              <a:gd name="connsiteY23" fmla="*/ 342900 h 352425"/>
              <a:gd name="connsiteX24" fmla="*/ 652463 w 1001120"/>
              <a:gd name="connsiteY24" fmla="*/ 347662 h 352425"/>
              <a:gd name="connsiteX25" fmla="*/ 752475 w 1001120"/>
              <a:gd name="connsiteY25" fmla="*/ 352425 h 352425"/>
              <a:gd name="connsiteX26" fmla="*/ 871538 w 1001120"/>
              <a:gd name="connsiteY26" fmla="*/ 347662 h 352425"/>
              <a:gd name="connsiteX27" fmla="*/ 900113 w 1001120"/>
              <a:gd name="connsiteY27" fmla="*/ 342900 h 352425"/>
              <a:gd name="connsiteX28" fmla="*/ 928688 w 1001120"/>
              <a:gd name="connsiteY28" fmla="*/ 333375 h 352425"/>
              <a:gd name="connsiteX29" fmla="*/ 952500 w 1001120"/>
              <a:gd name="connsiteY29" fmla="*/ 300037 h 352425"/>
              <a:gd name="connsiteX30" fmla="*/ 962025 w 1001120"/>
              <a:gd name="connsiteY30" fmla="*/ 266700 h 352425"/>
              <a:gd name="connsiteX31" fmla="*/ 971550 w 1001120"/>
              <a:gd name="connsiteY31" fmla="*/ 252412 h 352425"/>
              <a:gd name="connsiteX32" fmla="*/ 985838 w 1001120"/>
              <a:gd name="connsiteY32" fmla="*/ 180975 h 352425"/>
              <a:gd name="connsiteX33" fmla="*/ 995363 w 1001120"/>
              <a:gd name="connsiteY33" fmla="*/ 166687 h 352425"/>
              <a:gd name="connsiteX34" fmla="*/ 1000125 w 1001120"/>
              <a:gd name="connsiteY34" fmla="*/ 9525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01120" h="352425">
                <a:moveTo>
                  <a:pt x="0" y="47625"/>
                </a:moveTo>
                <a:cubicBezTo>
                  <a:pt x="16835" y="40891"/>
                  <a:pt x="24930" y="39550"/>
                  <a:pt x="38100" y="28575"/>
                </a:cubicBezTo>
                <a:cubicBezTo>
                  <a:pt x="43274" y="24263"/>
                  <a:pt x="47214" y="18599"/>
                  <a:pt x="52388" y="14287"/>
                </a:cubicBezTo>
                <a:cubicBezTo>
                  <a:pt x="64698" y="4028"/>
                  <a:pt x="66642" y="4773"/>
                  <a:pt x="80963" y="0"/>
                </a:cubicBezTo>
                <a:cubicBezTo>
                  <a:pt x="111125" y="1587"/>
                  <a:pt x="141370" y="2027"/>
                  <a:pt x="171450" y="4762"/>
                </a:cubicBezTo>
                <a:cubicBezTo>
                  <a:pt x="176450" y="5217"/>
                  <a:pt x="180815" y="8540"/>
                  <a:pt x="185738" y="9525"/>
                </a:cubicBezTo>
                <a:cubicBezTo>
                  <a:pt x="196745" y="11726"/>
                  <a:pt x="207963" y="12700"/>
                  <a:pt x="219075" y="14287"/>
                </a:cubicBezTo>
                <a:cubicBezTo>
                  <a:pt x="228600" y="20637"/>
                  <a:pt x="239555" y="25242"/>
                  <a:pt x="247650" y="33337"/>
                </a:cubicBezTo>
                <a:cubicBezTo>
                  <a:pt x="265985" y="51672"/>
                  <a:pt x="256334" y="43889"/>
                  <a:pt x="276225" y="57150"/>
                </a:cubicBezTo>
                <a:cubicBezTo>
                  <a:pt x="279400" y="61912"/>
                  <a:pt x="281947" y="67159"/>
                  <a:pt x="285750" y="71437"/>
                </a:cubicBezTo>
                <a:cubicBezTo>
                  <a:pt x="294699" y="81505"/>
                  <a:pt x="306853" y="88804"/>
                  <a:pt x="314325" y="100012"/>
                </a:cubicBezTo>
                <a:cubicBezTo>
                  <a:pt x="320675" y="109537"/>
                  <a:pt x="325280" y="120492"/>
                  <a:pt x="333375" y="128587"/>
                </a:cubicBezTo>
                <a:cubicBezTo>
                  <a:pt x="338138" y="133350"/>
                  <a:pt x="343748" y="137394"/>
                  <a:pt x="347663" y="142875"/>
                </a:cubicBezTo>
                <a:cubicBezTo>
                  <a:pt x="370962" y="175493"/>
                  <a:pt x="344209" y="149207"/>
                  <a:pt x="366713" y="176212"/>
                </a:cubicBezTo>
                <a:cubicBezTo>
                  <a:pt x="385689" y="198983"/>
                  <a:pt x="374851" y="182994"/>
                  <a:pt x="395288" y="200025"/>
                </a:cubicBezTo>
                <a:cubicBezTo>
                  <a:pt x="419072" y="219844"/>
                  <a:pt x="398753" y="210704"/>
                  <a:pt x="423863" y="219075"/>
                </a:cubicBezTo>
                <a:cubicBezTo>
                  <a:pt x="445164" y="251026"/>
                  <a:pt x="420072" y="219723"/>
                  <a:pt x="447675" y="238125"/>
                </a:cubicBezTo>
                <a:cubicBezTo>
                  <a:pt x="479268" y="259187"/>
                  <a:pt x="445093" y="246358"/>
                  <a:pt x="476250" y="261937"/>
                </a:cubicBezTo>
                <a:cubicBezTo>
                  <a:pt x="497731" y="272678"/>
                  <a:pt x="484351" y="259163"/>
                  <a:pt x="504825" y="276225"/>
                </a:cubicBezTo>
                <a:cubicBezTo>
                  <a:pt x="509999" y="280537"/>
                  <a:pt x="513225" y="287241"/>
                  <a:pt x="519113" y="290512"/>
                </a:cubicBezTo>
                <a:cubicBezTo>
                  <a:pt x="527890" y="295388"/>
                  <a:pt x="547688" y="300037"/>
                  <a:pt x="547688" y="300037"/>
                </a:cubicBezTo>
                <a:cubicBezTo>
                  <a:pt x="593749" y="334584"/>
                  <a:pt x="544665" y="300908"/>
                  <a:pt x="581025" y="319087"/>
                </a:cubicBezTo>
                <a:cubicBezTo>
                  <a:pt x="586145" y="321647"/>
                  <a:pt x="590343" y="325772"/>
                  <a:pt x="595313" y="328612"/>
                </a:cubicBezTo>
                <a:cubicBezTo>
                  <a:pt x="605910" y="334667"/>
                  <a:pt x="616780" y="339932"/>
                  <a:pt x="628650" y="342900"/>
                </a:cubicBezTo>
                <a:cubicBezTo>
                  <a:pt x="636503" y="344863"/>
                  <a:pt x="644392" y="347041"/>
                  <a:pt x="652463" y="347662"/>
                </a:cubicBezTo>
                <a:cubicBezTo>
                  <a:pt x="685740" y="350222"/>
                  <a:pt x="719138" y="350837"/>
                  <a:pt x="752475" y="352425"/>
                </a:cubicBezTo>
                <a:cubicBezTo>
                  <a:pt x="792163" y="350837"/>
                  <a:pt x="831901" y="350219"/>
                  <a:pt x="871538" y="347662"/>
                </a:cubicBezTo>
                <a:cubicBezTo>
                  <a:pt x="881174" y="347040"/>
                  <a:pt x="890745" y="345242"/>
                  <a:pt x="900113" y="342900"/>
                </a:cubicBezTo>
                <a:cubicBezTo>
                  <a:pt x="909853" y="340465"/>
                  <a:pt x="928688" y="333375"/>
                  <a:pt x="928688" y="333375"/>
                </a:cubicBezTo>
                <a:cubicBezTo>
                  <a:pt x="930315" y="331206"/>
                  <a:pt x="950178" y="305454"/>
                  <a:pt x="952500" y="300037"/>
                </a:cubicBezTo>
                <a:cubicBezTo>
                  <a:pt x="961651" y="278686"/>
                  <a:pt x="952762" y="285227"/>
                  <a:pt x="962025" y="266700"/>
                </a:cubicBezTo>
                <a:cubicBezTo>
                  <a:pt x="964585" y="261580"/>
                  <a:pt x="968375" y="257175"/>
                  <a:pt x="971550" y="252412"/>
                </a:cubicBezTo>
                <a:cubicBezTo>
                  <a:pt x="973392" y="235834"/>
                  <a:pt x="974582" y="197860"/>
                  <a:pt x="985838" y="180975"/>
                </a:cubicBezTo>
                <a:lnTo>
                  <a:pt x="995363" y="166687"/>
                </a:lnTo>
                <a:cubicBezTo>
                  <a:pt x="1004360" y="130696"/>
                  <a:pt x="1000125" y="154182"/>
                  <a:pt x="1000125" y="9525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456478" y="1048158"/>
            <a:ext cx="80944" cy="255807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Rectangle 137"/>
          <p:cNvSpPr/>
          <p:nvPr/>
        </p:nvSpPr>
        <p:spPr>
          <a:xfrm>
            <a:off x="3595479" y="1052652"/>
            <a:ext cx="80944" cy="255807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Rectangle 138"/>
          <p:cNvSpPr/>
          <p:nvPr/>
        </p:nvSpPr>
        <p:spPr>
          <a:xfrm>
            <a:off x="6872906" y="3901270"/>
            <a:ext cx="80944" cy="255807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Box 139"/>
          <p:cNvSpPr txBox="1"/>
          <p:nvPr/>
        </p:nvSpPr>
        <p:spPr>
          <a:xfrm>
            <a:off x="7121172" y="3852978"/>
            <a:ext cx="2279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</a:rPr>
              <a:t>HV Connector &amp; Cable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09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Gas gaps are identical</a:t>
            </a:r>
          </a:p>
          <a:p>
            <a:r>
              <a:rPr lang="en-GB" dirty="0" smtClean="0"/>
              <a:t>“C” bar ends are used for mounting using the </a:t>
            </a:r>
            <a:r>
              <a:rPr lang="en-GB" dirty="0" err="1" smtClean="0"/>
              <a:t>dia</a:t>
            </a:r>
            <a:r>
              <a:rPr lang="en-GB" dirty="0" smtClean="0"/>
              <a:t> 7mm holes, the foam panels will have to be drilled as well. The gas pipes should be kept away from the bolt passage.</a:t>
            </a:r>
          </a:p>
          <a:p>
            <a:r>
              <a:rPr lang="en-GB" dirty="0" smtClean="0"/>
              <a:t>FEB are mounted on the foam panel so that the coaxial </a:t>
            </a:r>
            <a:r>
              <a:rPr lang="en-GB" dirty="0" smtClean="0"/>
              <a:t>signal cables </a:t>
            </a:r>
            <a:r>
              <a:rPr lang="en-GB" dirty="0" smtClean="0"/>
              <a:t>are the most relaxed</a:t>
            </a:r>
            <a:r>
              <a:rPr lang="en-GB" dirty="0" smtClean="0"/>
              <a:t>.</a:t>
            </a:r>
          </a:p>
          <a:p>
            <a:r>
              <a:rPr lang="en-GB" dirty="0" smtClean="0"/>
              <a:t>All screwed together so that dismantling is easy and quick.</a:t>
            </a:r>
          </a:p>
          <a:p>
            <a:r>
              <a:rPr lang="en-GB" dirty="0" smtClean="0"/>
              <a:t>All input/questions from GT is MOST welcome.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298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1590</TotalTime>
  <Words>408</Words>
  <Application>Microsoft Office PowerPoint</Application>
  <PresentationFormat>Widescreen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RE4/1 ProtoV2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Chamber: FEB position &amp; cabling</vt:lpstr>
      <vt:lpstr>Comments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RE4/1 Proto</dc:title>
  <dc:creator>Ian Crotty</dc:creator>
  <cp:lastModifiedBy>Ian Crotty</cp:lastModifiedBy>
  <cp:revision>58</cp:revision>
  <dcterms:created xsi:type="dcterms:W3CDTF">2015-09-29T10:46:46Z</dcterms:created>
  <dcterms:modified xsi:type="dcterms:W3CDTF">2015-10-19T13:18:00Z</dcterms:modified>
</cp:coreProperties>
</file>