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9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81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399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52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43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70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499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70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31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470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482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993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870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2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7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06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84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56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52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57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20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9C4E1-4FA9-4F0D-9810-038F9D8520E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5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5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RE4/1 Proto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Salvatore &amp; Ian</a:t>
            </a:r>
          </a:p>
          <a:p>
            <a:r>
              <a:rPr lang="en-GB" dirty="0" smtClean="0"/>
              <a:t>30 Sept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01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0443" y="1080187"/>
            <a:ext cx="7200000" cy="50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500443" y="1260187"/>
            <a:ext cx="6840000" cy="4680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12444" y="5610577"/>
            <a:ext cx="216000" cy="14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027289" y="361244"/>
            <a:ext cx="4459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Gap dimensions 1000 x 700mm</a:t>
            </a:r>
          </a:p>
          <a:p>
            <a:r>
              <a:rPr lang="en-GB" dirty="0" smtClean="0"/>
              <a:t>Graphite dimensions 950 x 650mm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26843" y="5373511"/>
            <a:ext cx="1393601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12443" y="4914179"/>
            <a:ext cx="5952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300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326843" y="6282267"/>
            <a:ext cx="206453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77" y="6300187"/>
            <a:ext cx="2065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Ground at 400mm from edge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8289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4533" y="1287422"/>
            <a:ext cx="7200000" cy="5040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04533" y="3450597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07466" y="214489"/>
            <a:ext cx="284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48 Strip array</a:t>
            </a:r>
            <a:endParaRPr lang="en-GB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2404533" y="3668830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404533" y="3887063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404533" y="4099652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404533" y="4312241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404533" y="4524830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404533" y="4737419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404533" y="4950008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404533" y="5162597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404533" y="5374904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404533" y="5587211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404533" y="5799518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404533" y="6011825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404533" y="3232364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404533" y="3014131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404533" y="2813886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404533" y="2595653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404533" y="2388860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404533" y="2182067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04533" y="1975274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404533" y="1768481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404533" y="1584547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580444" y="1287422"/>
            <a:ext cx="0" cy="504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6200000">
            <a:off x="1202265" y="3490290"/>
            <a:ext cx="53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700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9852378" y="4014345"/>
            <a:ext cx="16932" cy="51048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9869310" y="4737419"/>
            <a:ext cx="0" cy="45930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117155" y="4145371"/>
            <a:ext cx="15565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Pitch = 13.5mm</a:t>
            </a:r>
          </a:p>
          <a:p>
            <a:r>
              <a:rPr lang="en-GB" sz="1600" dirty="0" smtClean="0"/>
              <a:t>Strip separation = 2.0 – 2.5mm</a:t>
            </a:r>
          </a:p>
          <a:p>
            <a:r>
              <a:rPr lang="en-GB" sz="1600" dirty="0" smtClean="0"/>
              <a:t>Strip width ~11mm</a:t>
            </a:r>
            <a:endParaRPr lang="en-GB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404533" y="1081758"/>
            <a:ext cx="720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552266" y="765045"/>
            <a:ext cx="812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1050</a:t>
            </a:r>
            <a:endParaRPr lang="en-GB" dirty="0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9880599" y="747493"/>
            <a:ext cx="16932" cy="51048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9874955" y="1604752"/>
            <a:ext cx="0" cy="45930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902176" y="1257978"/>
            <a:ext cx="451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65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75018" y="2323378"/>
            <a:ext cx="72246" cy="16857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5400000">
            <a:off x="4254353" y="1400905"/>
            <a:ext cx="72000" cy="180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5400000">
            <a:off x="4254353" y="3073100"/>
            <a:ext cx="72000" cy="180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791199" y="2359378"/>
            <a:ext cx="33528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508132" y="2359378"/>
            <a:ext cx="1944000" cy="36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505955" y="2720020"/>
            <a:ext cx="1049868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481244" y="2910891"/>
            <a:ext cx="6005689" cy="2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501908" y="3388223"/>
            <a:ext cx="4824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639109" y="2801205"/>
            <a:ext cx="678134" cy="883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5317243" y="1490711"/>
            <a:ext cx="1603022" cy="1354667"/>
          </a:xfrm>
          <a:custGeom>
            <a:avLst/>
            <a:gdLst>
              <a:gd name="connsiteX0" fmla="*/ 0 w 1603022"/>
              <a:gd name="connsiteY0" fmla="*/ 1354667 h 1354667"/>
              <a:gd name="connsiteX1" fmla="*/ 101600 w 1603022"/>
              <a:gd name="connsiteY1" fmla="*/ 1354667 h 1354667"/>
              <a:gd name="connsiteX2" fmla="*/ 214489 w 1603022"/>
              <a:gd name="connsiteY2" fmla="*/ 1332089 h 1354667"/>
              <a:gd name="connsiteX3" fmla="*/ 338666 w 1603022"/>
              <a:gd name="connsiteY3" fmla="*/ 1253067 h 1354667"/>
              <a:gd name="connsiteX4" fmla="*/ 361244 w 1603022"/>
              <a:gd name="connsiteY4" fmla="*/ 1162756 h 1354667"/>
              <a:gd name="connsiteX5" fmla="*/ 372533 w 1603022"/>
              <a:gd name="connsiteY5" fmla="*/ 1016000 h 1354667"/>
              <a:gd name="connsiteX6" fmla="*/ 417689 w 1603022"/>
              <a:gd name="connsiteY6" fmla="*/ 891823 h 1354667"/>
              <a:gd name="connsiteX7" fmla="*/ 417689 w 1603022"/>
              <a:gd name="connsiteY7" fmla="*/ 722489 h 1354667"/>
              <a:gd name="connsiteX8" fmla="*/ 428977 w 1603022"/>
              <a:gd name="connsiteY8" fmla="*/ 553156 h 1354667"/>
              <a:gd name="connsiteX9" fmla="*/ 519289 w 1603022"/>
              <a:gd name="connsiteY9" fmla="*/ 395111 h 1354667"/>
              <a:gd name="connsiteX10" fmla="*/ 688622 w 1603022"/>
              <a:gd name="connsiteY10" fmla="*/ 203200 h 1354667"/>
              <a:gd name="connsiteX11" fmla="*/ 835377 w 1603022"/>
              <a:gd name="connsiteY11" fmla="*/ 101600 h 1354667"/>
              <a:gd name="connsiteX12" fmla="*/ 993422 w 1603022"/>
              <a:gd name="connsiteY12" fmla="*/ 45156 h 1354667"/>
              <a:gd name="connsiteX13" fmla="*/ 1162755 w 1603022"/>
              <a:gd name="connsiteY13" fmla="*/ 0 h 1354667"/>
              <a:gd name="connsiteX14" fmla="*/ 1264355 w 1603022"/>
              <a:gd name="connsiteY14" fmla="*/ 0 h 1354667"/>
              <a:gd name="connsiteX15" fmla="*/ 1388533 w 1603022"/>
              <a:gd name="connsiteY15" fmla="*/ 0 h 1354667"/>
              <a:gd name="connsiteX16" fmla="*/ 1580444 w 1603022"/>
              <a:gd name="connsiteY16" fmla="*/ 0 h 1354667"/>
              <a:gd name="connsiteX17" fmla="*/ 1603022 w 1603022"/>
              <a:gd name="connsiteY17" fmla="*/ 0 h 135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03022" h="1354667">
                <a:moveTo>
                  <a:pt x="0" y="1354667"/>
                </a:moveTo>
                <a:lnTo>
                  <a:pt x="101600" y="1354667"/>
                </a:lnTo>
                <a:lnTo>
                  <a:pt x="214489" y="1332089"/>
                </a:lnTo>
                <a:lnTo>
                  <a:pt x="338666" y="1253067"/>
                </a:lnTo>
                <a:lnTo>
                  <a:pt x="361244" y="1162756"/>
                </a:lnTo>
                <a:lnTo>
                  <a:pt x="372533" y="1016000"/>
                </a:lnTo>
                <a:lnTo>
                  <a:pt x="417689" y="891823"/>
                </a:lnTo>
                <a:lnTo>
                  <a:pt x="417689" y="722489"/>
                </a:lnTo>
                <a:lnTo>
                  <a:pt x="428977" y="553156"/>
                </a:lnTo>
                <a:lnTo>
                  <a:pt x="519289" y="395111"/>
                </a:lnTo>
                <a:lnTo>
                  <a:pt x="688622" y="203200"/>
                </a:lnTo>
                <a:lnTo>
                  <a:pt x="835377" y="101600"/>
                </a:lnTo>
                <a:lnTo>
                  <a:pt x="993422" y="45156"/>
                </a:lnTo>
                <a:lnTo>
                  <a:pt x="1162755" y="0"/>
                </a:lnTo>
                <a:lnTo>
                  <a:pt x="1264355" y="0"/>
                </a:lnTo>
                <a:lnTo>
                  <a:pt x="1388533" y="0"/>
                </a:lnTo>
                <a:lnTo>
                  <a:pt x="1580444" y="0"/>
                </a:lnTo>
                <a:lnTo>
                  <a:pt x="1603022" y="0"/>
                </a:lnTo>
              </a:path>
            </a:pathLst>
          </a:cu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8918221" y="745884"/>
            <a:ext cx="2246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Cross section HV and ground connections</a:t>
            </a:r>
            <a:endParaRPr lang="en-GB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4141688" y="3124300"/>
            <a:ext cx="514399" cy="3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9545624" y="2529651"/>
            <a:ext cx="693396" cy="369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Gaps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663052" y="4215682"/>
            <a:ext cx="14111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“C” section</a:t>
            </a:r>
          </a:p>
          <a:p>
            <a:r>
              <a:rPr lang="en-GB" dirty="0" smtClean="0"/>
              <a:t>L = 1300mm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8401265" y="4253209"/>
            <a:ext cx="164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15mm Foam panel</a:t>
            </a:r>
            <a:endParaRPr lang="en-GB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669198" y="3730518"/>
            <a:ext cx="721155" cy="4851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490219" y="3172223"/>
            <a:ext cx="6005689" cy="2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2957689" y="1546578"/>
            <a:ext cx="1738489" cy="1603022"/>
          </a:xfrm>
          <a:custGeom>
            <a:avLst/>
            <a:gdLst>
              <a:gd name="connsiteX0" fmla="*/ 1162755 w 1738489"/>
              <a:gd name="connsiteY0" fmla="*/ 1603022 h 1603022"/>
              <a:gd name="connsiteX1" fmla="*/ 733778 w 1738489"/>
              <a:gd name="connsiteY1" fmla="*/ 1591733 h 1603022"/>
              <a:gd name="connsiteX2" fmla="*/ 417689 w 1738489"/>
              <a:gd name="connsiteY2" fmla="*/ 1603022 h 1603022"/>
              <a:gd name="connsiteX3" fmla="*/ 180622 w 1738489"/>
              <a:gd name="connsiteY3" fmla="*/ 1569155 h 1603022"/>
              <a:gd name="connsiteX4" fmla="*/ 90311 w 1738489"/>
              <a:gd name="connsiteY4" fmla="*/ 1467555 h 1603022"/>
              <a:gd name="connsiteX5" fmla="*/ 56444 w 1738489"/>
              <a:gd name="connsiteY5" fmla="*/ 1377244 h 1603022"/>
              <a:gd name="connsiteX6" fmla="*/ 11289 w 1738489"/>
              <a:gd name="connsiteY6" fmla="*/ 1230489 h 1603022"/>
              <a:gd name="connsiteX7" fmla="*/ 0 w 1738489"/>
              <a:gd name="connsiteY7" fmla="*/ 1117600 h 1603022"/>
              <a:gd name="connsiteX8" fmla="*/ 0 w 1738489"/>
              <a:gd name="connsiteY8" fmla="*/ 936978 h 1603022"/>
              <a:gd name="connsiteX9" fmla="*/ 45155 w 1738489"/>
              <a:gd name="connsiteY9" fmla="*/ 711200 h 1603022"/>
              <a:gd name="connsiteX10" fmla="*/ 101600 w 1738489"/>
              <a:gd name="connsiteY10" fmla="*/ 620889 h 1603022"/>
              <a:gd name="connsiteX11" fmla="*/ 112889 w 1738489"/>
              <a:gd name="connsiteY11" fmla="*/ 587022 h 1603022"/>
              <a:gd name="connsiteX12" fmla="*/ 124178 w 1738489"/>
              <a:gd name="connsiteY12" fmla="*/ 564444 h 1603022"/>
              <a:gd name="connsiteX13" fmla="*/ 191911 w 1738489"/>
              <a:gd name="connsiteY13" fmla="*/ 462844 h 1603022"/>
              <a:gd name="connsiteX14" fmla="*/ 248355 w 1738489"/>
              <a:gd name="connsiteY14" fmla="*/ 383822 h 1603022"/>
              <a:gd name="connsiteX15" fmla="*/ 316089 w 1738489"/>
              <a:gd name="connsiteY15" fmla="*/ 316089 h 1603022"/>
              <a:gd name="connsiteX16" fmla="*/ 496711 w 1738489"/>
              <a:gd name="connsiteY16" fmla="*/ 191911 h 1603022"/>
              <a:gd name="connsiteX17" fmla="*/ 778933 w 1738489"/>
              <a:gd name="connsiteY17" fmla="*/ 90311 h 1603022"/>
              <a:gd name="connsiteX18" fmla="*/ 869244 w 1738489"/>
              <a:gd name="connsiteY18" fmla="*/ 56444 h 1603022"/>
              <a:gd name="connsiteX19" fmla="*/ 1061155 w 1738489"/>
              <a:gd name="connsiteY19" fmla="*/ 33866 h 1603022"/>
              <a:gd name="connsiteX20" fmla="*/ 1275644 w 1738489"/>
              <a:gd name="connsiteY20" fmla="*/ 33866 h 1603022"/>
              <a:gd name="connsiteX21" fmla="*/ 1320800 w 1738489"/>
              <a:gd name="connsiteY21" fmla="*/ 33866 h 1603022"/>
              <a:gd name="connsiteX22" fmla="*/ 1591733 w 1738489"/>
              <a:gd name="connsiteY22" fmla="*/ 22578 h 1603022"/>
              <a:gd name="connsiteX23" fmla="*/ 1738489 w 1738489"/>
              <a:gd name="connsiteY23" fmla="*/ 0 h 1603022"/>
              <a:gd name="connsiteX24" fmla="*/ 1738489 w 1738489"/>
              <a:gd name="connsiteY24" fmla="*/ 0 h 160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38489" h="1603022">
                <a:moveTo>
                  <a:pt x="1162755" y="1603022"/>
                </a:moveTo>
                <a:lnTo>
                  <a:pt x="733778" y="1591733"/>
                </a:lnTo>
                <a:lnTo>
                  <a:pt x="417689" y="1603022"/>
                </a:lnTo>
                <a:lnTo>
                  <a:pt x="180622" y="1569155"/>
                </a:lnTo>
                <a:lnTo>
                  <a:pt x="90311" y="1467555"/>
                </a:lnTo>
                <a:lnTo>
                  <a:pt x="56444" y="1377244"/>
                </a:lnTo>
                <a:lnTo>
                  <a:pt x="11289" y="1230489"/>
                </a:lnTo>
                <a:lnTo>
                  <a:pt x="0" y="1117600"/>
                </a:lnTo>
                <a:lnTo>
                  <a:pt x="0" y="936978"/>
                </a:lnTo>
                <a:lnTo>
                  <a:pt x="45155" y="711200"/>
                </a:lnTo>
                <a:cubicBezTo>
                  <a:pt x="63970" y="681096"/>
                  <a:pt x="84601" y="652054"/>
                  <a:pt x="101600" y="620889"/>
                </a:cubicBezTo>
                <a:cubicBezTo>
                  <a:pt x="107298" y="610442"/>
                  <a:pt x="108470" y="598071"/>
                  <a:pt x="112889" y="587022"/>
                </a:cubicBezTo>
                <a:cubicBezTo>
                  <a:pt x="116014" y="579209"/>
                  <a:pt x="120415" y="571970"/>
                  <a:pt x="124178" y="564444"/>
                </a:cubicBezTo>
                <a:lnTo>
                  <a:pt x="191911" y="462844"/>
                </a:lnTo>
                <a:lnTo>
                  <a:pt x="248355" y="383822"/>
                </a:lnTo>
                <a:lnTo>
                  <a:pt x="316089" y="316089"/>
                </a:lnTo>
                <a:lnTo>
                  <a:pt x="496711" y="191911"/>
                </a:lnTo>
                <a:lnTo>
                  <a:pt x="778933" y="90311"/>
                </a:lnTo>
                <a:lnTo>
                  <a:pt x="869244" y="56444"/>
                </a:lnTo>
                <a:lnTo>
                  <a:pt x="1061155" y="33866"/>
                </a:lnTo>
                <a:lnTo>
                  <a:pt x="1275644" y="33866"/>
                </a:lnTo>
                <a:lnTo>
                  <a:pt x="1320800" y="33866"/>
                </a:lnTo>
                <a:cubicBezTo>
                  <a:pt x="1569143" y="22041"/>
                  <a:pt x="1478755" y="22578"/>
                  <a:pt x="1591733" y="22578"/>
                </a:cubicBezTo>
                <a:lnTo>
                  <a:pt x="1738489" y="0"/>
                </a:lnTo>
                <a:lnTo>
                  <a:pt x="1738489" y="0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0408356" y="2939634"/>
            <a:ext cx="756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</a:t>
            </a:r>
            <a:r>
              <a:rPr lang="en-GB" dirty="0" smtClean="0"/>
              <a:t>trips</a:t>
            </a:r>
            <a:endParaRPr lang="en-GB" dirty="0"/>
          </a:p>
        </p:txBody>
      </p:sp>
      <p:cxnSp>
        <p:nvCxnSpPr>
          <p:cNvPr id="33" name="Straight Arrow Connector 32"/>
          <p:cNvCxnSpPr>
            <a:stCxn id="31" idx="1"/>
          </p:cNvCxnSpPr>
          <p:nvPr/>
        </p:nvCxnSpPr>
        <p:spPr>
          <a:xfrm flipH="1">
            <a:off x="9545624" y="3124300"/>
            <a:ext cx="862732" cy="0"/>
          </a:xfrm>
          <a:prstGeom prst="straightConnector1">
            <a:avLst/>
          </a:prstGeom>
          <a:ln w="317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1"/>
          </p:cNvCxnSpPr>
          <p:nvPr/>
        </p:nvCxnSpPr>
        <p:spPr>
          <a:xfrm flipH="1" flipV="1">
            <a:off x="6853640" y="3771618"/>
            <a:ext cx="1547625" cy="8047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886656" y="1341894"/>
            <a:ext cx="46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HV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4721863" y="1361912"/>
            <a:ext cx="46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  <a:r>
              <a:rPr lang="en-GB" dirty="0" smtClean="0"/>
              <a:t>V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4141688" y="5023556"/>
            <a:ext cx="302675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Dia</a:t>
            </a:r>
            <a:r>
              <a:rPr lang="en-GB" dirty="0" smtClean="0"/>
              <a:t> 7mm </a:t>
            </a:r>
            <a:r>
              <a:rPr lang="en-GB" dirty="0"/>
              <a:t>b</a:t>
            </a:r>
            <a:r>
              <a:rPr lang="en-GB" dirty="0" smtClean="0"/>
              <a:t>olt hole at each end of “C” Bar for mounting purposes.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43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477689" y="2386356"/>
            <a:ext cx="3852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877688" y="3436978"/>
            <a:ext cx="8568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477689" y="2939867"/>
            <a:ext cx="6005689" cy="2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577688" y="3223690"/>
            <a:ext cx="900000" cy="216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477688" y="3220978"/>
            <a:ext cx="6005689" cy="2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4628445" y="3189734"/>
            <a:ext cx="703297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 rot="10800000" flipV="1">
            <a:off x="2720622" y="3047866"/>
            <a:ext cx="2757066" cy="222633"/>
          </a:xfrm>
          <a:prstGeom prst="curvedConnector3">
            <a:avLst/>
          </a:prstGeom>
          <a:ln w="76200">
            <a:solidFill>
              <a:schemeClr val="accent4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 rot="10800000" flipV="1">
            <a:off x="2122312" y="3325661"/>
            <a:ext cx="3355377" cy="39898"/>
          </a:xfrm>
          <a:prstGeom prst="curvedConnector3">
            <a:avLst/>
          </a:prstGeom>
          <a:ln w="76200">
            <a:solidFill>
              <a:schemeClr val="accent4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353245" y="382246"/>
            <a:ext cx="45583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Strip end support &amp; gas pipe mounting lugs</a:t>
            </a:r>
            <a:endParaRPr lang="en-GB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6161688" y="4752622"/>
            <a:ext cx="273191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Strip support </a:t>
            </a:r>
            <a:r>
              <a:rPr lang="en-GB" dirty="0" err="1" smtClean="0"/>
              <a:t>eg</a:t>
            </a:r>
            <a:r>
              <a:rPr lang="en-GB" dirty="0" smtClean="0"/>
              <a:t>; PMMA</a:t>
            </a:r>
            <a:endParaRPr lang="en-GB" dirty="0"/>
          </a:p>
        </p:txBody>
      </p:sp>
      <p:cxnSp>
        <p:nvCxnSpPr>
          <p:cNvPr id="28" name="Straight Arrow Connector 27"/>
          <p:cNvCxnSpPr>
            <a:stCxn id="26" idx="0"/>
          </p:cNvCxnSpPr>
          <p:nvPr/>
        </p:nvCxnSpPr>
        <p:spPr>
          <a:xfrm flipH="1" flipV="1">
            <a:off x="4888089" y="3386668"/>
            <a:ext cx="2639555" cy="1365954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877688" y="4549422"/>
            <a:ext cx="360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968978" y="4210756"/>
            <a:ext cx="1130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100mm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038578" y="1234572"/>
            <a:ext cx="2167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Top and Bot. Gas pipes attached to base foam panel</a:t>
            </a:r>
            <a:endParaRPr lang="en-GB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036399" y="2165509"/>
            <a:ext cx="1763601" cy="101542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036399" y="2180772"/>
            <a:ext cx="390712" cy="110484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877688" y="5486400"/>
            <a:ext cx="3010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Gas pipes are made from 6x4mm LDPE that can be preformed using heat.</a:t>
            </a:r>
            <a:endParaRPr lang="en-GB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577688" y="2214639"/>
            <a:ext cx="90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790621" y="1883425"/>
            <a:ext cx="47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48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1F329-7A06-F249-AF00-A5FC8A1C1D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Titolo 1"/>
          <p:cNvSpPr>
            <a:spLocks noGrp="1"/>
          </p:cNvSpPr>
          <p:nvPr>
            <p:ph type="title"/>
          </p:nvPr>
        </p:nvSpPr>
        <p:spPr>
          <a:xfrm>
            <a:off x="1981200" y="-185125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err="1" smtClean="0"/>
              <a:t>Chamber</a:t>
            </a:r>
            <a:r>
              <a:rPr lang="it-IT" dirty="0" smtClean="0"/>
              <a:t>: FEB position &amp; </a:t>
            </a:r>
            <a:r>
              <a:rPr lang="it-IT" dirty="0" err="1" smtClean="0"/>
              <a:t>cabling</a:t>
            </a:r>
            <a:endParaRPr lang="it-IT" dirty="0"/>
          </a:p>
        </p:txBody>
      </p:sp>
      <p:grpSp>
        <p:nvGrpSpPr>
          <p:cNvPr id="51" name="Group 50"/>
          <p:cNvGrpSpPr/>
          <p:nvPr/>
        </p:nvGrpSpPr>
        <p:grpSpPr>
          <a:xfrm>
            <a:off x="1981201" y="1147135"/>
            <a:ext cx="4343167" cy="2470506"/>
            <a:chOff x="1428998" y="3885844"/>
            <a:chExt cx="1383001" cy="1010067"/>
          </a:xfrm>
        </p:grpSpPr>
        <p:sp>
          <p:nvSpPr>
            <p:cNvPr id="48" name="Rectangle 47"/>
            <p:cNvSpPr/>
            <p:nvPr/>
          </p:nvSpPr>
          <p:spPr>
            <a:xfrm>
              <a:off x="1476044" y="3886686"/>
              <a:ext cx="1296144" cy="1008112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766280" y="3887799"/>
              <a:ext cx="45719" cy="1008112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28998" y="3885844"/>
              <a:ext cx="45719" cy="1008112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046575" y="1180348"/>
            <a:ext cx="2101039" cy="2400014"/>
            <a:chOff x="2131786" y="4284182"/>
            <a:chExt cx="2101039" cy="2400014"/>
          </a:xfrm>
        </p:grpSpPr>
        <p:sp>
          <p:nvSpPr>
            <p:cNvPr id="52" name="Rectangle 51"/>
            <p:cNvSpPr/>
            <p:nvPr/>
          </p:nvSpPr>
          <p:spPr>
            <a:xfrm>
              <a:off x="2131786" y="42841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131786" y="43601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131786" y="44360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131786" y="45120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131786" y="45879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131786" y="46639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131786" y="47398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131786" y="48157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131786" y="48917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131786" y="49676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131786" y="50436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31786" y="51195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131786" y="519552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131786" y="527146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131786" y="534741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131786" y="542335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131786" y="549930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131786" y="557524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131786" y="565119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131786" y="572713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131786" y="58030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131786" y="58790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131786" y="59549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131786" y="60309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131786" y="61068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131786" y="61828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131786" y="62587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131786" y="63346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31786" y="64106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31786" y="64865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31786" y="65625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31786" y="66384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160250" y="1182162"/>
            <a:ext cx="2101039" cy="2400014"/>
            <a:chOff x="2131786" y="4284182"/>
            <a:chExt cx="2101039" cy="2400014"/>
          </a:xfrm>
        </p:grpSpPr>
        <p:sp>
          <p:nvSpPr>
            <p:cNvPr id="88" name="Rectangle 87"/>
            <p:cNvSpPr/>
            <p:nvPr/>
          </p:nvSpPr>
          <p:spPr>
            <a:xfrm>
              <a:off x="2131786" y="42841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31786" y="43601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131786" y="44360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131786" y="45120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131786" y="45879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131786" y="46639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131786" y="47398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131786" y="48157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131786" y="48917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131786" y="49676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131786" y="50436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131786" y="51195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131786" y="519552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131786" y="527146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131786" y="534741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131786" y="542335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131786" y="549930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131786" y="557524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31786" y="565119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131786" y="572713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31786" y="58030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131786" y="58790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131786" y="59549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131786" y="60309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131786" y="61068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131786" y="61828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131786" y="62587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131786" y="63346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131786" y="64106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131786" y="64865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1786" y="65625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131786" y="66384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606698" y="759233"/>
            <a:ext cx="147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Part A    48 </a:t>
            </a:r>
            <a:r>
              <a:rPr lang="en-US" dirty="0" err="1">
                <a:solidFill>
                  <a:prstClr val="black"/>
                </a:solidFill>
              </a:rPr>
              <a:t>ch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065898" y="750068"/>
            <a:ext cx="1463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Part B    48 </a:t>
            </a:r>
            <a:r>
              <a:rPr lang="en-US" dirty="0" err="1">
                <a:solidFill>
                  <a:prstClr val="black"/>
                </a:solidFill>
              </a:rPr>
              <a:t>ch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2332284" y="3618509"/>
            <a:ext cx="147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Part A    48 </a:t>
            </a:r>
            <a:r>
              <a:rPr lang="en-US" dirty="0" err="1">
                <a:solidFill>
                  <a:prstClr val="black"/>
                </a:solidFill>
              </a:rPr>
              <a:t>ch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461992" y="3646244"/>
            <a:ext cx="1463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Part B    48 </a:t>
            </a:r>
            <a:r>
              <a:rPr lang="en-US" dirty="0" err="1">
                <a:solidFill>
                  <a:prstClr val="black"/>
                </a:solidFill>
              </a:rPr>
              <a:t>ch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6490059" y="1332239"/>
            <a:ext cx="2732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1.5 FEB / partition</a:t>
            </a:r>
          </a:p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FEBs in central position for 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s</a:t>
            </a:r>
            <a:r>
              <a:rPr lang="en-US" dirty="0">
                <a:solidFill>
                  <a:prstClr val="black"/>
                </a:solidFill>
              </a:rPr>
              <a:t>ame cable length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3504807" y="2380355"/>
            <a:ext cx="381000" cy="72922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" name="Straight Connector 3"/>
          <p:cNvCxnSpPr>
            <a:stCxn id="64" idx="1"/>
          </p:cNvCxnSpPr>
          <p:nvPr/>
        </p:nvCxnSpPr>
        <p:spPr>
          <a:xfrm>
            <a:off x="2046575" y="1962659"/>
            <a:ext cx="1343607" cy="63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85" idx="1"/>
          </p:cNvCxnSpPr>
          <p:nvPr/>
        </p:nvCxnSpPr>
        <p:spPr>
          <a:xfrm flipV="1">
            <a:off x="2046575" y="2898671"/>
            <a:ext cx="1343607" cy="658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3390181" y="2799422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3390181" y="2471414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11" name="Straight Connector 210"/>
          <p:cNvCxnSpPr/>
          <p:nvPr/>
        </p:nvCxnSpPr>
        <p:spPr>
          <a:xfrm>
            <a:off x="2041404" y="1561888"/>
            <a:ext cx="1815841" cy="283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endCxn id="94" idx="3"/>
          </p:cNvCxnSpPr>
          <p:nvPr/>
        </p:nvCxnSpPr>
        <p:spPr>
          <a:xfrm flipV="1">
            <a:off x="4444204" y="1660692"/>
            <a:ext cx="1817085" cy="185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206" idx="1"/>
          </p:cNvCxnSpPr>
          <p:nvPr/>
        </p:nvCxnSpPr>
        <p:spPr>
          <a:xfrm flipV="1">
            <a:off x="4884836" y="2387493"/>
            <a:ext cx="1434360" cy="215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19" idx="3"/>
          </p:cNvCxnSpPr>
          <p:nvPr/>
        </p:nvCxnSpPr>
        <p:spPr>
          <a:xfrm flipH="1" flipV="1">
            <a:off x="4886188" y="2921531"/>
            <a:ext cx="1375100" cy="637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Rectangle 214"/>
          <p:cNvSpPr/>
          <p:nvPr/>
        </p:nvSpPr>
        <p:spPr>
          <a:xfrm>
            <a:off x="3885807" y="2796763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3885807" y="2468755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274910" y="2382169"/>
            <a:ext cx="609926" cy="729224"/>
            <a:chOff x="2750910" y="2382169"/>
            <a:chExt cx="609926" cy="729224"/>
          </a:xfrm>
        </p:grpSpPr>
        <p:grpSp>
          <p:nvGrpSpPr>
            <p:cNvPr id="14" name="Group 13"/>
            <p:cNvGrpSpPr/>
            <p:nvPr/>
          </p:nvGrpSpPr>
          <p:grpSpPr>
            <a:xfrm flipH="1">
              <a:off x="2865210" y="2382169"/>
              <a:ext cx="495626" cy="729224"/>
              <a:chOff x="3288524" y="2359450"/>
              <a:chExt cx="495626" cy="729224"/>
            </a:xfrm>
          </p:grpSpPr>
          <p:sp>
            <p:nvSpPr>
              <p:cNvPr id="204" name="Rectangle 203"/>
              <p:cNvSpPr/>
              <p:nvPr/>
            </p:nvSpPr>
            <p:spPr>
              <a:xfrm>
                <a:off x="3403150" y="2359450"/>
                <a:ext cx="381000" cy="72922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3288524" y="2778516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3288524" y="2450508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17" name="Rectangle 216"/>
            <p:cNvSpPr/>
            <p:nvPr/>
          </p:nvSpPr>
          <p:spPr>
            <a:xfrm>
              <a:off x="2750910" y="2783639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750910" y="2455631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 rot="5400000">
            <a:off x="3858256" y="1251981"/>
            <a:ext cx="609926" cy="729224"/>
            <a:chOff x="2750910" y="2382169"/>
            <a:chExt cx="609926" cy="729224"/>
          </a:xfrm>
        </p:grpSpPr>
        <p:grpSp>
          <p:nvGrpSpPr>
            <p:cNvPr id="220" name="Group 219"/>
            <p:cNvGrpSpPr/>
            <p:nvPr/>
          </p:nvGrpSpPr>
          <p:grpSpPr>
            <a:xfrm flipH="1">
              <a:off x="2865210" y="2382169"/>
              <a:ext cx="495626" cy="729224"/>
              <a:chOff x="3288524" y="2359450"/>
              <a:chExt cx="495626" cy="729224"/>
            </a:xfrm>
          </p:grpSpPr>
          <p:sp>
            <p:nvSpPr>
              <p:cNvPr id="223" name="Rectangle 222"/>
              <p:cNvSpPr/>
              <p:nvPr/>
            </p:nvSpPr>
            <p:spPr>
              <a:xfrm>
                <a:off x="3403150" y="2359450"/>
                <a:ext cx="381000" cy="72922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3288524" y="2778516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3288524" y="2450508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21" name="Rectangle 220"/>
            <p:cNvSpPr/>
            <p:nvPr/>
          </p:nvSpPr>
          <p:spPr>
            <a:xfrm>
              <a:off x="2750910" y="2783639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750910" y="2455631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226" name="Straight Connector 225"/>
          <p:cNvCxnSpPr/>
          <p:nvPr/>
        </p:nvCxnSpPr>
        <p:spPr>
          <a:xfrm flipH="1" flipV="1">
            <a:off x="3713838" y="1119400"/>
            <a:ext cx="262456" cy="142487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 flipV="1">
            <a:off x="3504807" y="1147135"/>
            <a:ext cx="435702" cy="176781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flipV="1">
            <a:off x="4274911" y="1119400"/>
            <a:ext cx="252921" cy="146911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217" idx="1"/>
          </p:cNvCxnSpPr>
          <p:nvPr/>
        </p:nvCxnSpPr>
        <p:spPr>
          <a:xfrm flipV="1">
            <a:off x="4274910" y="1147135"/>
            <a:ext cx="495300" cy="176598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stCxn id="221" idx="1"/>
          </p:cNvCxnSpPr>
          <p:nvPr/>
        </p:nvCxnSpPr>
        <p:spPr>
          <a:xfrm flipH="1" flipV="1">
            <a:off x="3940510" y="1119401"/>
            <a:ext cx="56376" cy="192231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222" idx="1"/>
          </p:cNvCxnSpPr>
          <p:nvPr/>
        </p:nvCxnSpPr>
        <p:spPr>
          <a:xfrm flipV="1">
            <a:off x="4324894" y="1151917"/>
            <a:ext cx="0" cy="159714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1976030" y="3354341"/>
            <a:ext cx="618581" cy="203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>
            <a:off x="3390181" y="1147135"/>
            <a:ext cx="1675716" cy="0"/>
          </a:xfrm>
          <a:prstGeom prst="line">
            <a:avLst/>
          </a:prstGeom>
          <a:ln w="57150" cmpd="sng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V="1">
            <a:off x="1985810" y="3230201"/>
            <a:ext cx="0" cy="306257"/>
          </a:xfrm>
          <a:prstGeom prst="line">
            <a:avLst/>
          </a:prstGeom>
          <a:ln w="57150" cmpd="sng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 flipV="1">
            <a:off x="2213611" y="3612860"/>
            <a:ext cx="2778313" cy="20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1976030" y="3504417"/>
            <a:ext cx="237581" cy="1084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" name="TextBox 255"/>
          <p:cNvSpPr txBox="1"/>
          <p:nvPr/>
        </p:nvSpPr>
        <p:spPr>
          <a:xfrm rot="16200000">
            <a:off x="1416294" y="3205030"/>
            <a:ext cx="750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HV PP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3375232" y="735547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Signal &amp;LV PP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6839550" y="2949498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6839550" y="3387294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7045761" y="2907250"/>
            <a:ext cx="20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Adaptor Board (AB)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7070217" y="3343609"/>
            <a:ext cx="198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FEB Connector (FC)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4937884" y="1149233"/>
            <a:ext cx="256026" cy="258951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6768978" y="2591313"/>
            <a:ext cx="256026" cy="258951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7163960" y="2546758"/>
            <a:ext cx="2646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LV Distribution Board (DB)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6" name="Straight Connector 35"/>
          <p:cNvCxnSpPr>
            <a:stCxn id="121" idx="1"/>
            <a:endCxn id="262" idx="0"/>
          </p:cNvCxnSpPr>
          <p:nvPr/>
        </p:nvCxnSpPr>
        <p:spPr>
          <a:xfrm>
            <a:off x="5065897" y="934734"/>
            <a:ext cx="0" cy="21449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886189" y="957876"/>
            <a:ext cx="96937" cy="1851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>
            <a:stCxn id="204" idx="0"/>
            <a:endCxn id="262" idx="2"/>
          </p:cNvCxnSpPr>
          <p:nvPr/>
        </p:nvCxnSpPr>
        <p:spPr>
          <a:xfrm flipV="1">
            <a:off x="4579711" y="1408183"/>
            <a:ext cx="486187" cy="9739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>
            <a:stCxn id="223" idx="0"/>
            <a:endCxn id="204" idx="0"/>
          </p:cNvCxnSpPr>
          <p:nvPr/>
        </p:nvCxnSpPr>
        <p:spPr>
          <a:xfrm>
            <a:off x="4527832" y="1616431"/>
            <a:ext cx="51879" cy="7657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195" idx="2"/>
            <a:endCxn id="223" idx="0"/>
          </p:cNvCxnSpPr>
          <p:nvPr/>
        </p:nvCxnSpPr>
        <p:spPr>
          <a:xfrm flipV="1">
            <a:off x="3695307" y="1616431"/>
            <a:ext cx="832524" cy="14931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1939801" y="4029174"/>
            <a:ext cx="292940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For 3 chambers we will need:</a:t>
            </a:r>
          </a:p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4</a:t>
            </a:r>
            <a:r>
              <a:rPr lang="en-US" dirty="0">
                <a:solidFill>
                  <a:prstClr val="black"/>
                </a:solidFill>
              </a:rPr>
              <a:t> LV DB (3+1 spare)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10 FEBs (9+1)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20 AB (18+2)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0 signal cables 18+2)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40 signal connectors (36+4)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15 LVDB connectors (12+3)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LVDB </a:t>
            </a:r>
            <a:r>
              <a:rPr lang="en-US" dirty="0">
                <a:solidFill>
                  <a:prstClr val="black"/>
                </a:solidFill>
              </a:rPr>
              <a:t>flat </a:t>
            </a:r>
            <a:r>
              <a:rPr lang="en-US" dirty="0">
                <a:solidFill>
                  <a:prstClr val="black"/>
                </a:solidFill>
              </a:rPr>
              <a:t>cables  5m (4+1)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Gas gaps are identical</a:t>
            </a:r>
          </a:p>
          <a:p>
            <a:r>
              <a:rPr lang="en-GB" dirty="0" smtClean="0"/>
              <a:t>“C” bar ends are used for mounting using the </a:t>
            </a:r>
            <a:r>
              <a:rPr lang="en-GB" dirty="0" err="1" smtClean="0"/>
              <a:t>dia</a:t>
            </a:r>
            <a:r>
              <a:rPr lang="en-GB" dirty="0" smtClean="0"/>
              <a:t> 7mm holes, the foam panels will have to be drilled as well. The gas pipes should be kept away from the bolt passage.</a:t>
            </a:r>
          </a:p>
          <a:p>
            <a:r>
              <a:rPr lang="en-GB" dirty="0" smtClean="0"/>
              <a:t>FEB are mounted on the foam panel so that the coaxial cables are the most </a:t>
            </a:r>
            <a:r>
              <a:rPr lang="en-GB" smtClean="0"/>
              <a:t>relaxed.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298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284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RE4/1 Proto</vt:lpstr>
      <vt:lpstr>PowerPoint Presentation</vt:lpstr>
      <vt:lpstr>PowerPoint Presentation</vt:lpstr>
      <vt:lpstr>PowerPoint Presentation</vt:lpstr>
      <vt:lpstr>PowerPoint Presentation</vt:lpstr>
      <vt:lpstr>Chamber: FEB position &amp; cabling</vt:lpstr>
      <vt:lpstr>Comments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RE4/1 Proto</dc:title>
  <dc:creator>Ian Crotty</dc:creator>
  <cp:lastModifiedBy>Ian Crotty</cp:lastModifiedBy>
  <cp:revision>33</cp:revision>
  <dcterms:created xsi:type="dcterms:W3CDTF">2015-09-29T10:46:46Z</dcterms:created>
  <dcterms:modified xsi:type="dcterms:W3CDTF">2015-09-30T10:19:51Z</dcterms:modified>
</cp:coreProperties>
</file>