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5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4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0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0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8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9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3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9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Parameter space for RE3/1 and RE4/1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36510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Ian </a:t>
            </a:r>
            <a:r>
              <a:rPr lang="en-GB" dirty="0" err="1" smtClean="0"/>
              <a:t>Crotty</a:t>
            </a:r>
            <a:r>
              <a:rPr lang="en-GB" dirty="0" smtClean="0"/>
              <a:t> with Input by </a:t>
            </a:r>
            <a:r>
              <a:rPr lang="en-GB" dirty="0" err="1" smtClean="0"/>
              <a:t>Boki</a:t>
            </a:r>
            <a:r>
              <a:rPr lang="en-GB" dirty="0" smtClean="0"/>
              <a:t> from 904  Integration Office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51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b="14616"/>
          <a:stretch/>
        </p:blipFill>
        <p:spPr bwMode="auto">
          <a:xfrm>
            <a:off x="1619672" y="-16319"/>
            <a:ext cx="4860032" cy="68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829840"/>
            <a:ext cx="16561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Cross-Section of CMS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61946" y="2588132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1772816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RE3</a:t>
            </a:r>
            <a:endParaRPr lang="en-GB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572000" y="1957482"/>
            <a:ext cx="2088232" cy="10068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08985" y="1475358"/>
            <a:ext cx="0" cy="2448272"/>
          </a:xfrm>
          <a:prstGeom prst="straightConnector1">
            <a:avLst/>
          </a:prstGeom>
          <a:ln w="2857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32725" y="1467503"/>
            <a:ext cx="0" cy="2448272"/>
          </a:xfrm>
          <a:prstGeom prst="straightConnector1">
            <a:avLst/>
          </a:prstGeom>
          <a:ln w="2857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10018" y="2779631"/>
            <a:ext cx="678278" cy="3292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3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50000" r="19914" b="16017"/>
          <a:stretch/>
        </p:blipFill>
        <p:spPr bwMode="auto">
          <a:xfrm>
            <a:off x="1547664" y="1556793"/>
            <a:ext cx="48331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75856" y="2276872"/>
            <a:ext cx="576064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68001" y="4635144"/>
            <a:ext cx="576064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707904" y="2276872"/>
            <a:ext cx="2952328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69116" y="3284984"/>
            <a:ext cx="3091116" cy="136903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6256" y="27809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CSC Mounting Posts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088232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The tricky high radius mounting under the presently installed RE4/2 &amp; RE4/3 Super Module (SM).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0447" y="158815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RE4 SMs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91680" y="1772816"/>
            <a:ext cx="1368152" cy="36933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38" y="3951170"/>
            <a:ext cx="2914370" cy="26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7584" y="2852936"/>
            <a:ext cx="88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Short RE4/1 (2002)</a:t>
            </a:r>
            <a:endParaRPr lang="en-GB" dirty="0"/>
          </a:p>
        </p:txBody>
      </p:sp>
      <p:cxnSp>
        <p:nvCxnSpPr>
          <p:cNvPr id="25" name="Straight Arrow Connector 24"/>
          <p:cNvCxnSpPr>
            <a:stCxn id="17" idx="3"/>
          </p:cNvCxnSpPr>
          <p:nvPr/>
        </p:nvCxnSpPr>
        <p:spPr>
          <a:xfrm flipV="1">
            <a:off x="1708559" y="3053666"/>
            <a:ext cx="1351273" cy="26093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380858" y="3284984"/>
            <a:ext cx="279374" cy="136903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30530" r="56405" b="23086"/>
          <a:stretch/>
        </p:blipFill>
        <p:spPr bwMode="auto">
          <a:xfrm rot="5400000">
            <a:off x="-94985" y="751168"/>
            <a:ext cx="3925683" cy="35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46231" r="65894" b="34944"/>
          <a:stretch/>
        </p:blipFill>
        <p:spPr bwMode="auto">
          <a:xfrm rot="5400000">
            <a:off x="5124257" y="-3577"/>
            <a:ext cx="3015815" cy="35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29610" r="20970" b="8777"/>
          <a:stretch/>
        </p:blipFill>
        <p:spPr bwMode="auto">
          <a:xfrm>
            <a:off x="3741294" y="3276463"/>
            <a:ext cx="5079177" cy="33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9330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RE4 SM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27584" y="2511521"/>
            <a:ext cx="576064" cy="235763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79712" y="4474363"/>
            <a:ext cx="3744416" cy="64331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1575" y="2348880"/>
            <a:ext cx="1862553" cy="6480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RE4/1 </a:t>
            </a:r>
            <a:r>
              <a:rPr lang="en-GB" dirty="0" smtClean="0"/>
              <a:t>extended </a:t>
            </a:r>
            <a:r>
              <a:rPr lang="en-GB" dirty="0" err="1" smtClean="0"/>
              <a:t>Pino</a:t>
            </a:r>
            <a:r>
              <a:rPr lang="en-GB" dirty="0" smtClean="0"/>
              <a:t> &amp; </a:t>
            </a:r>
            <a:r>
              <a:rPr lang="en-GB" dirty="0" err="1" smtClean="0"/>
              <a:t>Pigi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smtClean="0"/>
              <a:t>2015)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24128" y="1700808"/>
            <a:ext cx="1224136" cy="971237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4128" y="2672045"/>
            <a:ext cx="2088232" cy="291719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0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1" t="13198" r="24133" b="10224"/>
          <a:stretch/>
        </p:blipFill>
        <p:spPr bwMode="auto">
          <a:xfrm rot="8704908">
            <a:off x="974855" y="1419557"/>
            <a:ext cx="3742518" cy="403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020" y="1196752"/>
            <a:ext cx="207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Resultant RE4/1 envelope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98072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dimensions will be verified with Integration office .</a:t>
            </a:r>
            <a:endParaRPr lang="en-GB" dirty="0"/>
          </a:p>
        </p:txBody>
      </p:sp>
      <p:pic>
        <p:nvPicPr>
          <p:cNvPr id="4099" name="Picture 3" descr="G:\Websites\p\project-cms-rpc-endcap\RPC\UpscopeHighEta\RPCDevelopements\RE31and41\RE31\Drawings\BokiParameters24May2016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1" r="3270" b="2853"/>
          <a:stretch/>
        </p:blipFill>
        <p:spPr bwMode="auto">
          <a:xfrm>
            <a:off x="5534756" y="2156253"/>
            <a:ext cx="2905827" cy="25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4756" y="5085185"/>
            <a:ext cx="145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85mm Gap.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58772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model should be made </a:t>
            </a:r>
            <a:r>
              <a:rPr lang="en-GB" dirty="0" smtClean="0"/>
              <a:t>and </a:t>
            </a:r>
            <a:r>
              <a:rPr lang="en-GB" dirty="0" smtClean="0"/>
              <a:t>tested </a:t>
            </a:r>
            <a:r>
              <a:rPr lang="en-GB" dirty="0" smtClean="0"/>
              <a:t>in situ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72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parameters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56490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 Outer = 3302</a:t>
            </a:r>
          </a:p>
          <a:p>
            <a:r>
              <a:rPr lang="en-GB" dirty="0" smtClean="0"/>
              <a:t>R Inner = 1526</a:t>
            </a:r>
          </a:p>
          <a:p>
            <a:r>
              <a:rPr lang="en-GB" dirty="0" smtClean="0"/>
              <a:t>Delta     = 1776</a:t>
            </a:r>
            <a:endParaRPr lang="en-GB" dirty="0"/>
          </a:p>
        </p:txBody>
      </p:sp>
      <p:pic>
        <p:nvPicPr>
          <p:cNvPr id="5123" name="Picture 3" descr="G:\Websites\p\project-cms-rpc-endcap\RPC\UpscopeHighEta\RPCDevelopements\RE31and41\RE31\Drawings\BokiParameters24May2016\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r="19427"/>
          <a:stretch/>
        </p:blipFill>
        <p:spPr bwMode="auto">
          <a:xfrm>
            <a:off x="4139952" y="1556792"/>
            <a:ext cx="4421173" cy="43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131840" y="2132859"/>
            <a:ext cx="2880320" cy="64806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3131840" y="3026569"/>
            <a:ext cx="3168352" cy="169857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4365104"/>
            <a:ext cx="244827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area has to be studied and an envelope produced and agreed with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04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Websites\p\project-cms-rpc-endcap\RPC\UpscopeHighEta\RPCDevelopements\RE31and41\RE31\Photos040214\04022014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48" y="3277311"/>
            <a:ext cx="4152460" cy="31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Websites\p\project-cms-rpc-endcap\RPC\UpscopeHighEta\RPCDevelopements\RE31and41\RE31\Photos040214\04022014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908720"/>
            <a:ext cx="3158120" cy="23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Websites\p\project-cms-rpc-endcap\RPC\UpscopeHighEta\RPCDevelopements\RE31and41\RE31\Photos040214\04022014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302136" cy="24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348880"/>
            <a:ext cx="12961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 access to periphery ?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19672" y="5229200"/>
            <a:ext cx="1566588" cy="21530"/>
          </a:xfrm>
          <a:prstGeom prst="straightConnector1">
            <a:avLst/>
          </a:prstGeom>
          <a:ln w="25400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3668" y="3728693"/>
            <a:ext cx="12241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Space to cover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2995211"/>
            <a:ext cx="208823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Services to extend to RE3/1 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836713"/>
            <a:ext cx="252028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RE3/1 as </a:t>
            </a:r>
            <a:r>
              <a:rPr lang="en-GB" dirty="0" smtClean="0"/>
              <a:t>built. Mounted on the Yoke. Shielding takes up significant space in “Z”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97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Verify RE4/1 envelope</a:t>
            </a:r>
          </a:p>
          <a:p>
            <a:r>
              <a:rPr lang="en-GB" dirty="0" smtClean="0"/>
              <a:t>Detailed study of service space.</a:t>
            </a:r>
          </a:p>
          <a:p>
            <a:r>
              <a:rPr lang="en-GB" dirty="0" smtClean="0"/>
              <a:t>Produce envelope of RE3/1</a:t>
            </a:r>
          </a:p>
          <a:p>
            <a:r>
              <a:rPr lang="en-GB" dirty="0" smtClean="0"/>
              <a:t>Space in “Z” is small in RE3/1 when over the shielding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39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9310</TotalTime>
  <Words>170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Parameter space for RE3/1 and RE4/1</vt:lpstr>
      <vt:lpstr>PowerPoint Presentation</vt:lpstr>
      <vt:lpstr>PowerPoint Presentation</vt:lpstr>
      <vt:lpstr>PowerPoint Presentation</vt:lpstr>
      <vt:lpstr>PowerPoint Presentation</vt:lpstr>
      <vt:lpstr>RE3/1</vt:lpstr>
      <vt:lpstr>PowerPoint Presentation</vt:lpstr>
      <vt:lpstr>Conclusion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 space for RE3/1 and RE4/1</dc:title>
  <dc:creator>Ian Crotty</dc:creator>
  <cp:lastModifiedBy>Ian Crotty</cp:lastModifiedBy>
  <cp:revision>23</cp:revision>
  <dcterms:created xsi:type="dcterms:W3CDTF">2016-05-30T10:32:46Z</dcterms:created>
  <dcterms:modified xsi:type="dcterms:W3CDTF">2016-06-06T17:36:39Z</dcterms:modified>
</cp:coreProperties>
</file>