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4" r:id="rId3"/>
    <p:sldId id="281" r:id="rId4"/>
    <p:sldId id="269" r:id="rId5"/>
    <p:sldId id="276" r:id="rId6"/>
    <p:sldId id="277" r:id="rId7"/>
    <p:sldId id="27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105" d="100"/>
          <a:sy n="105" d="100"/>
        </p:scale>
        <p:origin x="1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0E55-F1EE-4BFB-B23B-BF1616722128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1BC2-4FA0-477F-9BB2-16462200B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YE2 – YE3 distance</a:t>
            </a:r>
            <a:br>
              <a:rPr lang="en-GB" dirty="0" smtClean="0"/>
            </a:br>
            <a:r>
              <a:rPr lang="en-GB" dirty="0" smtClean="0"/>
              <a:t>Manual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expected values obtained from </a:t>
            </a:r>
            <a:r>
              <a:rPr lang="en-GB" sz="2400" dirty="0" smtClean="0"/>
              <a:t>a few manual </a:t>
            </a:r>
            <a:r>
              <a:rPr lang="en-GB" sz="2400" dirty="0" smtClean="0"/>
              <a:t>measurements and drawings have been presented. </a:t>
            </a:r>
            <a:endParaRPr lang="en-GB" sz="2400" dirty="0"/>
          </a:p>
          <a:p>
            <a:r>
              <a:rPr lang="en-GB" sz="2400" dirty="0" smtClean="0"/>
              <a:t>We were waiting for the discs to close to obtain the values from the IR sensors.</a:t>
            </a:r>
          </a:p>
          <a:p>
            <a:r>
              <a:rPr lang="en-GB" sz="2400" dirty="0" smtClean="0"/>
              <a:t>The values obtained from the IR sensors were 10 - 40mm out from what had been estimated. </a:t>
            </a:r>
          </a:p>
          <a:p>
            <a:r>
              <a:rPr lang="en-GB" sz="2400" dirty="0" smtClean="0"/>
              <a:t>Decision to go to a manual measurement at numerous points around periphery of the discs.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434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from IR 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93204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2733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2044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 IR sensors was installed in 10th of January 2017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will be come later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7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/>
              <a:t>Results from manual measurements</a:t>
            </a:r>
            <a:endParaRPr lang="en-US" sz="28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725" y="2871416"/>
            <a:ext cx="4430275" cy="39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Principle scheme of the manual measurements in the CSC chamber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524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Nuances of the CSC chamber design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76" y="4437112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 from 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r>
              <a:rPr lang="en-GB" dirty="0" smtClean="0"/>
              <a:t>Calibration </a:t>
            </a:r>
            <a:r>
              <a:rPr lang="en-GB" dirty="0"/>
              <a:t>i</a:t>
            </a:r>
            <a:r>
              <a:rPr lang="en-GB" dirty="0" smtClean="0"/>
              <a:t>n 904. later calibrated with full length cables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44" y="2195736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7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72" y="-12716"/>
            <a:ext cx="8604448" cy="6870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4848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Individual calibration curves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27684" y="3212976"/>
            <a:ext cx="4680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2420888"/>
            <a:ext cx="4680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8104" y="2420888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2636912"/>
            <a:ext cx="1728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Required range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4581129"/>
            <a:ext cx="273630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Resolution better than 1mm. Between the closed discs the values were very stable, oscillating between only 2 bits.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08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190" y="1316729"/>
            <a:ext cx="9144000" cy="59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44408" y="1318470"/>
            <a:ext cx="79208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200.8mm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201.8mm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197.8mm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2596" y="2951923"/>
            <a:ext cx="7920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151mm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6552" y="2608972"/>
            <a:ext cx="78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167.1mm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612" y="36685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Values obtained from IR sensors in Red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354" y="1316729"/>
            <a:ext cx="883142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858404" y="2800521"/>
            <a:ext cx="782048" cy="401498"/>
          </a:xfrm>
          <a:prstGeom prst="ellipse">
            <a:avLst/>
          </a:prstGeom>
          <a:solidFill>
            <a:srgbClr val="FF0000">
              <a:alpha val="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769082" y="2613498"/>
            <a:ext cx="1475326" cy="27247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2923814">
            <a:off x="7353840" y="3085871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599260" y="2393116"/>
            <a:ext cx="432048" cy="24006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>
          <a:xfrm flipH="1">
            <a:off x="7968036" y="1964801"/>
            <a:ext cx="420388" cy="463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34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44" y="548680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40184" y="548680"/>
            <a:ext cx="59996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84900" y="909864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84384" y="909864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84384" y="2307188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33388" y="892728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88024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34348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31456" y="1246500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057592" y="1252596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88266" y="92531"/>
            <a:ext cx="304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Values taken on outer “R” at 3 different locations on both –Z and +Z on 25 April 2017. Discs closed.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100408" y="692696"/>
            <a:ext cx="223016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00408" y="1124744"/>
            <a:ext cx="203394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21936" y="6237312"/>
            <a:ext cx="391824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18179" y="292468"/>
            <a:ext cx="110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178-174mm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1242" y="5976742"/>
            <a:ext cx="1150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668-672mm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79661" y="1905816"/>
            <a:ext cx="80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14mm</a:t>
            </a:r>
            <a:endParaRPr lang="en-GB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02172" y="492496"/>
            <a:ext cx="0" cy="17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80458" y="892727"/>
            <a:ext cx="110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145-145mm</a:t>
            </a:r>
            <a:endParaRPr lang="en-GB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235280" y="1906956"/>
            <a:ext cx="0" cy="800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27784" y="1906956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235280" y="2060848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58256" y="2770322"/>
            <a:ext cx="197798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RPC space</a:t>
            </a:r>
          </a:p>
          <a:p>
            <a:r>
              <a:rPr lang="en-GB" dirty="0" smtClean="0"/>
              <a:t>176 - 14 = 162mm</a:t>
            </a:r>
          </a:p>
          <a:p>
            <a:r>
              <a:rPr lang="en-GB" dirty="0" smtClean="0"/>
              <a:t>Drawings = 146mm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480360" y="532660"/>
            <a:ext cx="129123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Mean 176mm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659195" y="6214348"/>
            <a:ext cx="129123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Mean 670mm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988266" y="4122611"/>
            <a:ext cx="3094532" cy="20928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1600" dirty="0" smtClean="0"/>
              <a:t>RPC space over the N. Shield</a:t>
            </a:r>
          </a:p>
          <a:p>
            <a:r>
              <a:rPr lang="en-GB" sz="1600" dirty="0" smtClean="0"/>
              <a:t>162 – 66 = 96mm</a:t>
            </a:r>
          </a:p>
          <a:p>
            <a:r>
              <a:rPr lang="en-GB" sz="1600" dirty="0" smtClean="0"/>
              <a:t>Standard RPC 29mm gives 68mm with mounting brackets. Leaving a generous clearance to CSCs of 28mm.</a:t>
            </a:r>
          </a:p>
          <a:p>
            <a:r>
              <a:rPr lang="en-GB" sz="1600" dirty="0" smtClean="0"/>
              <a:t>Was 88mm from drawings.</a:t>
            </a:r>
          </a:p>
          <a:p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838010" y="323877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364917" y="335413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2384900" y="268698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ME3/2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503366" y="2854756"/>
            <a:ext cx="857348" cy="37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88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Conclusion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908720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The IR measurements are way away from basic drawing values.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</a:t>
            </a:r>
            <a:r>
              <a:rPr lang="en-US" sz="2400" b="1" dirty="0" smtClean="0"/>
              <a:t>anual </a:t>
            </a:r>
            <a:r>
              <a:rPr lang="en-US" sz="2400" b="1" dirty="0" smtClean="0"/>
              <a:t>measurements </a:t>
            </a:r>
            <a:r>
              <a:rPr lang="en-US" sz="2400" b="1" dirty="0" smtClean="0"/>
              <a:t>are reliable both at inner and outer radii 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We appear to have &gt; 10mm more Z space.</a:t>
            </a: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Now we are confident in our values we go back to IO to come to a common agreement.</a:t>
            </a:r>
            <a:r>
              <a:rPr lang="en-US" sz="2400" b="1" dirty="0" smtClean="0"/>
              <a:t> Already talked with </a:t>
            </a:r>
            <a:r>
              <a:rPr lang="en-US" sz="2400" b="1" dirty="0" err="1" smtClean="0"/>
              <a:t>Boki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12508</TotalTime>
  <Words>303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YE2 – YE3 distance Manual measurements</vt:lpstr>
      <vt:lpstr>PowerPoint Presentation</vt:lpstr>
      <vt:lpstr>PowerPoint Presentation</vt:lpstr>
      <vt:lpstr>Values from IR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Ian Crotty</dc:creator>
  <cp:lastModifiedBy>Ian Crotty</cp:lastModifiedBy>
  <cp:revision>94</cp:revision>
  <dcterms:modified xsi:type="dcterms:W3CDTF">2017-05-30T07:00:02Z</dcterms:modified>
</cp:coreProperties>
</file>