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3" r:id="rId4"/>
    <p:sldId id="264" r:id="rId5"/>
    <p:sldId id="268" r:id="rId6"/>
    <p:sldId id="269" r:id="rId7"/>
    <p:sldId id="257" r:id="rId8"/>
    <p:sldId id="267" r:id="rId9"/>
    <p:sldId id="256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568952" cy="216024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/>
              <a:t>Mock-up and integration status</a:t>
            </a:r>
            <a:endParaRPr lang="en-US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632848" cy="576064"/>
          </a:xfrm>
        </p:spPr>
        <p:txBody>
          <a:bodyPr>
            <a:noAutofit/>
          </a:bodyPr>
          <a:lstStyle/>
          <a:p>
            <a:r>
              <a:rPr lang="it-IT" sz="2400" i="1" baseline="30000" dirty="0" smtClean="0">
                <a:solidFill>
                  <a:srgbClr val="0000FF"/>
                </a:solidFill>
              </a:rPr>
              <a:t>1,2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Voevodina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3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Crotty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2,3</a:t>
            </a:r>
            <a:r>
              <a:rPr lang="it-IT" i="1" baseline="30000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Buontempo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it-IT" sz="2400" i="1" baseline="30000" dirty="0" smtClean="0">
                <a:solidFill>
                  <a:srgbClr val="0000FF"/>
                </a:solidFill>
              </a:rPr>
              <a:t>3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Smiljkovic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en-US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i="1" baseline="30000" dirty="0" smtClean="0">
                <a:solidFill>
                  <a:schemeClr val="tx1"/>
                </a:solidFill>
              </a:rPr>
              <a:t>1 </a:t>
            </a:r>
            <a:r>
              <a:rPr lang="it-IT" sz="1400" i="1" baseline="30000" dirty="0" smtClean="0">
                <a:solidFill>
                  <a:schemeClr val="tx1"/>
                </a:solidFill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</a:rPr>
              <a:t>Universita Federico II di Napoli, 1-80125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2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smtClean="0">
                <a:solidFill>
                  <a:schemeClr val="tx1"/>
                </a:solidFill>
              </a:rPr>
              <a:t>  </a:t>
            </a:r>
            <a:r>
              <a:rPr lang="it-IT" sz="1600" i="1" dirty="0" smtClean="0">
                <a:solidFill>
                  <a:schemeClr val="tx1"/>
                </a:solidFill>
              </a:rPr>
              <a:t>Istituto Nazionale di Fisica Nucleare (INFN), Sezione di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 3    </a:t>
            </a:r>
            <a:r>
              <a:rPr lang="en-US" sz="1600" i="1" dirty="0" smtClean="0">
                <a:solidFill>
                  <a:schemeClr val="tx1"/>
                </a:solidFill>
              </a:rPr>
              <a:t>European Organization for Nuclear Research, Geneva (Switzerland)</a:t>
            </a:r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6309320"/>
            <a:ext cx="55446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RPC Upgrade Working Meeting  RPC,  21 February 2017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002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747" t="8838" r="67500" b="8336"/>
          <a:stretch/>
        </p:blipFill>
        <p:spPr>
          <a:xfrm>
            <a:off x="5724128" y="0"/>
            <a:ext cx="151216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1878" t="27431" r="49787" b="21821"/>
          <a:stretch/>
        </p:blipFill>
        <p:spPr>
          <a:xfrm>
            <a:off x="1979712" y="0"/>
            <a:ext cx="197971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835695" cy="175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43608" y="6309320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from IR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 IR sensors was installed in 10th of January 2017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come later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0872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Results from available from laser scanner and manual measurements;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Discrepancy between manual measurements and 3D model / laser scan;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Laser scan will check on afternoon;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Initial results from IR- sensors will be do this week. 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76456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methods to determine the </a:t>
            </a:r>
            <a:r>
              <a:rPr lang="en-US" sz="3200" b="1" dirty="0" smtClean="0"/>
              <a:t>value </a:t>
            </a:r>
            <a:r>
              <a:rPr lang="en-US" sz="3200" b="1" dirty="0" smtClean="0"/>
              <a:t>"Z" for RE3/1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3024336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1. Survey using laser scanner and laser tracker;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2. Manual measurements;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3. IR - sensors.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Analysis Data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Laser Scanner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5400600" cy="30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53285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2060848"/>
            <a:ext cx="230425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Extract of YE-2 point cloud, around CSC chamber ME-3/1/13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0912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Extract of YE-3 point cloud, surface in front of CSC chamber ME-3/1/13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04664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Results of Scanning of Space between YE/-2 and YE/-3  for RE-3/1 in P5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5652120" y="234888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елка влево 9"/>
          <p:cNvSpPr/>
          <p:nvPr/>
        </p:nvSpPr>
        <p:spPr>
          <a:xfrm rot="11061639">
            <a:off x="5508104" y="472514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64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19th of December 2016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3212976"/>
            <a:ext cx="36358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average error is +/-1.8  mm;</a:t>
            </a:r>
          </a:p>
          <a:p>
            <a:r>
              <a:rPr lang="en-US" sz="2000" b="1" dirty="0" smtClean="0"/>
              <a:t>The max. error is +/-3.0 mm</a:t>
            </a:r>
            <a:endParaRPr lang="en-US" sz="2000" b="1" dirty="0"/>
          </a:p>
        </p:txBody>
      </p:sp>
      <p:sp>
        <p:nvSpPr>
          <p:cNvPr id="13" name="Прямоугольник 12"/>
          <p:cNvSpPr/>
          <p:nvPr/>
        </p:nvSpPr>
        <p:spPr>
          <a:xfrm rot="2216136">
            <a:off x="3443638" y="1491985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ME-3/1/13 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508518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Neutron shielding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630932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 -3/2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Analysis Data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Laser Scanner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060848"/>
            <a:ext cx="230425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Extract of YE+2 point cloud, around CSC chamber ME+3/1/13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0912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Extract of YE+3 point cloud, surface in front of CSC chamber ME+3/1/13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04664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Results of Scanning of Space between YE/+2 and YE/+3  for RE+3/1  in </a:t>
            </a:r>
            <a:r>
              <a:rPr lang="en-US" sz="2000" b="1" dirty="0" smtClean="0">
                <a:solidFill>
                  <a:srgbClr val="FF0000"/>
                </a:solidFill>
              </a:rPr>
              <a:t>P5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1"/>
            <a:ext cx="53640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436096" y="234888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645024"/>
            <a:ext cx="525658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лево 9"/>
          <p:cNvSpPr/>
          <p:nvPr/>
        </p:nvSpPr>
        <p:spPr>
          <a:xfrm>
            <a:off x="5508104" y="472514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11960" y="5157192"/>
            <a:ext cx="72008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0" y="5157192"/>
            <a:ext cx="64807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563888" y="5157192"/>
            <a:ext cx="57606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91880" y="5157192"/>
            <a:ext cx="64807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3888" y="4418528"/>
            <a:ext cx="136815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Inspection of the positions of the M12 holes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8640"/>
            <a:ext cx="224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10th </a:t>
            </a:r>
            <a:r>
              <a:rPr lang="en-US" b="1" dirty="0" smtClean="0">
                <a:solidFill>
                  <a:srgbClr val="FF0000"/>
                </a:solidFill>
              </a:rPr>
              <a:t>of January  </a:t>
            </a:r>
            <a:r>
              <a:rPr lang="en-US" b="1" dirty="0" smtClean="0">
                <a:solidFill>
                  <a:srgbClr val="FF0000"/>
                </a:solidFill>
              </a:rPr>
              <a:t>2017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3212976"/>
            <a:ext cx="36358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average error is +/-2.5  mm;</a:t>
            </a:r>
          </a:p>
          <a:p>
            <a:r>
              <a:rPr lang="en-US" sz="2000" b="1" dirty="0" smtClean="0"/>
              <a:t>The max. error is +/-3.0 mm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</a:t>
            </a:r>
            <a:endParaRPr lang="en-US" dirty="0"/>
          </a:p>
        </p:txBody>
      </p:sp>
      <p:pic>
        <p:nvPicPr>
          <p:cNvPr id="3" name="Рисунок 2" descr="Scan YE2.jpg"/>
          <p:cNvPicPr>
            <a:picLocks noChangeAspect="1"/>
          </p:cNvPicPr>
          <p:nvPr/>
        </p:nvPicPr>
        <p:blipFill>
          <a:blip r:embed="rId2" cstate="print"/>
          <a:srcRect l="24013" r="24013"/>
          <a:stretch>
            <a:fillRect/>
          </a:stretch>
        </p:blipFill>
        <p:spPr>
          <a:xfrm>
            <a:off x="395535" y="188640"/>
            <a:ext cx="6825883" cy="66693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Scan YE3.jpg"/>
          <p:cNvPicPr>
            <a:picLocks noChangeAspect="1"/>
          </p:cNvPicPr>
          <p:nvPr/>
        </p:nvPicPr>
        <p:blipFill>
          <a:blip r:embed="rId2" cstate="print"/>
          <a:srcRect l="24800" r="24013"/>
          <a:stretch>
            <a:fillRect/>
          </a:stretch>
        </p:blipFill>
        <p:spPr>
          <a:xfrm>
            <a:off x="1331639" y="332656"/>
            <a:ext cx="6314575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Manual measurements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926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YE/-2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7647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YE/-3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49523">
            <a:off x="5350381" y="1875642"/>
            <a:ext cx="864433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Collar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Results from manual measurements</a:t>
            </a:r>
            <a:endParaRPr lang="en-US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725" y="2871416"/>
            <a:ext cx="4430275" cy="39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 scheme of the manual measurements in the CSC chamber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524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Nuances of the CSC chamber design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Results from manual measurements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560840" cy="54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 scheme of the manual measurements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Available space for RE3/1 between ME3/1 and YE3 is about 80 mm including the clearance between mobile elements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338</Words>
  <Application>Microsoft Office PowerPoint</Application>
  <PresentationFormat>Экран (4:3)</PresentationFormat>
  <Paragraphs>57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Mock-up and integration status</vt:lpstr>
      <vt:lpstr>3 methods to determine the value "Z" for RE3/1</vt:lpstr>
      <vt:lpstr>Слайд 3</vt:lpstr>
      <vt:lpstr>Слайд 4</vt:lpstr>
      <vt:lpstr>Scan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65</cp:revision>
  <dcterms:modified xsi:type="dcterms:W3CDTF">2017-02-21T09:35:53Z</dcterms:modified>
</cp:coreProperties>
</file>