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3" r:id="rId7"/>
    <p:sldId id="264" r:id="rId8"/>
    <p:sldId id="266" r:id="rId9"/>
    <p:sldId id="265" r:id="rId10"/>
    <p:sldId id="258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71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04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25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28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32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90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0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32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58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98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8CB0D-200B-4958-BAFF-F1CE6C69E6BA}" type="datetimeFigureOut">
              <a:rPr lang="en-GB" smtClean="0"/>
              <a:t>05/09/2016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2806-320C-4497-82E5-6574B40828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48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RE3/1 </a:t>
            </a:r>
            <a:r>
              <a:rPr lang="en-GB" dirty="0" smtClean="0"/>
              <a:t>and RE4/1 Integration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</a:t>
            </a:r>
            <a:r>
              <a:rPr lang="en-GB" dirty="0" err="1"/>
              <a:t>Crotty</a:t>
            </a:r>
            <a:endParaRPr lang="en-GB" dirty="0"/>
          </a:p>
          <a:p>
            <a:r>
              <a:rPr lang="en-GB" dirty="0" smtClean="0"/>
              <a:t>06 </a:t>
            </a:r>
            <a:r>
              <a:rPr lang="en-GB" dirty="0"/>
              <a:t>September 2016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58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a lot of work to be completed.</a:t>
            </a:r>
          </a:p>
          <a:p>
            <a:r>
              <a:rPr lang="en-GB" dirty="0" smtClean="0"/>
              <a:t>Integration of the two stations is quite different.</a:t>
            </a:r>
          </a:p>
          <a:p>
            <a:r>
              <a:rPr lang="en-GB" dirty="0" smtClean="0"/>
              <a:t>The sooner we can converge on a technology the easier will be the design work.</a:t>
            </a:r>
          </a:p>
          <a:p>
            <a:r>
              <a:rPr lang="en-GB" dirty="0" smtClean="0"/>
              <a:t>Collaboration with IO started well, has slowed over the summer.</a:t>
            </a:r>
          </a:p>
          <a:p>
            <a:r>
              <a:rPr lang="en-GB" dirty="0" smtClean="0"/>
              <a:t>Man power, time line </a:t>
            </a:r>
            <a:r>
              <a:rPr lang="en-GB" dirty="0" smtClean="0"/>
              <a:t>to be developed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90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Steps for both RE3/1 &amp; RE4/1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Envelope agreed with Integration Office</a:t>
            </a:r>
          </a:p>
          <a:p>
            <a:r>
              <a:rPr lang="en-GB" dirty="0" smtClean="0"/>
              <a:t>Detailed schematic of nominal chamber exterior ( PP and Electronic covers)</a:t>
            </a:r>
          </a:p>
          <a:p>
            <a:r>
              <a:rPr lang="en-GB" dirty="0" smtClean="0"/>
              <a:t>Detail design of 1 or 2 chamber technologies</a:t>
            </a:r>
          </a:p>
          <a:p>
            <a:r>
              <a:rPr lang="en-GB" dirty="0" smtClean="0"/>
              <a:t>Model (wood or </a:t>
            </a:r>
            <a:r>
              <a:rPr lang="en-GB" dirty="0" err="1" smtClean="0"/>
              <a:t>Alu</a:t>
            </a:r>
            <a:r>
              <a:rPr lang="en-GB" dirty="0" smtClean="0"/>
              <a:t> case) of RE3/1 &amp; RE4/1 for installation in P5. Dates  ??</a:t>
            </a:r>
          </a:p>
          <a:p>
            <a:r>
              <a:rPr lang="en-GB" dirty="0" smtClean="0"/>
              <a:t>Mounting design for RE4/1, complicated concept</a:t>
            </a:r>
          </a:p>
          <a:p>
            <a:r>
              <a:rPr lang="en-GB" dirty="0" smtClean="0"/>
              <a:t>Mounting for RE3/1 with present locations or new.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68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Envelope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Establish 3D model outer limits, namely touching neighbouring elements , CSCs etc.</a:t>
            </a:r>
          </a:p>
          <a:p>
            <a:r>
              <a:rPr lang="en-GB" dirty="0" smtClean="0"/>
              <a:t>Cut back in order to provide agreed clearances </a:t>
            </a:r>
            <a:r>
              <a:rPr lang="en-GB" dirty="0" err="1" smtClean="0"/>
              <a:t>wrt</a:t>
            </a:r>
            <a:r>
              <a:rPr lang="en-GB" dirty="0" smtClean="0"/>
              <a:t> neighbours.</a:t>
            </a:r>
          </a:p>
          <a:p>
            <a:r>
              <a:rPr lang="en-GB" dirty="0" smtClean="0"/>
              <a:t>Evolve basic chamber  </a:t>
            </a:r>
          </a:p>
          <a:p>
            <a:r>
              <a:rPr lang="en-GB" dirty="0" smtClean="0"/>
              <a:t>Measure the distances with CMS closed with B= 1 &amp; 0. Basically confirm the 14mm between yokes.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72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Installation model for P5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Make at P5 WS a wooden or light weight (10kg) case for verifying P5 envelope, </a:t>
            </a:r>
            <a:r>
              <a:rPr lang="en-GB" dirty="0" smtClean="0"/>
              <a:t>study mounting </a:t>
            </a:r>
            <a:r>
              <a:rPr lang="en-GB" dirty="0" smtClean="0"/>
              <a:t>and installation scenarios.</a:t>
            </a:r>
          </a:p>
          <a:p>
            <a:endParaRPr lang="en-GB" dirty="0"/>
          </a:p>
          <a:p>
            <a:r>
              <a:rPr lang="en-GB" dirty="0" smtClean="0"/>
              <a:t>Modify detailed schematic using input from above, there will be detailed changes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If this can  be done it is either during Xmas break or 1 week April 2016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383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Detailed schematic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Integrate the basic chamber to the surroundings </a:t>
            </a:r>
          </a:p>
          <a:p>
            <a:pPr lvl="1"/>
            <a:r>
              <a:rPr lang="en-GB" dirty="0" smtClean="0"/>
              <a:t>Mounting schematic for both RE3 &amp; 4</a:t>
            </a:r>
          </a:p>
          <a:p>
            <a:pPr lvl="1"/>
            <a:r>
              <a:rPr lang="en-GB" dirty="0" smtClean="0"/>
              <a:t>Cooling and gas up to external periphery ( Obtain input form CMS cooling &amp; gas</a:t>
            </a:r>
          </a:p>
          <a:p>
            <a:pPr lvl="1"/>
            <a:r>
              <a:rPr lang="en-GB" dirty="0" smtClean="0"/>
              <a:t>Cable paths to rack space.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This is a big job</a:t>
            </a:r>
          </a:p>
          <a:p>
            <a:pPr lvl="1"/>
            <a:r>
              <a:rPr lang="en-GB" dirty="0" smtClean="0"/>
              <a:t>Followed by detailed prototype 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346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Chamber design for the different designs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Obtain </a:t>
            </a:r>
            <a:r>
              <a:rPr lang="en-GB" dirty="0"/>
              <a:t>basic layout info from China, </a:t>
            </a:r>
            <a:r>
              <a:rPr lang="en-GB" dirty="0" smtClean="0"/>
              <a:t>Lyon and Korea</a:t>
            </a:r>
            <a:endParaRPr lang="en-GB" dirty="0"/>
          </a:p>
          <a:p>
            <a:r>
              <a:rPr lang="en-GB" dirty="0" smtClean="0"/>
              <a:t>With </a:t>
            </a:r>
            <a:r>
              <a:rPr lang="en-GB" dirty="0" smtClean="0"/>
              <a:t>collaboration of external institutes come up with a design . This is an iterative </a:t>
            </a:r>
            <a:r>
              <a:rPr lang="en-GB" dirty="0" smtClean="0"/>
              <a:t>process.</a:t>
            </a:r>
          </a:p>
          <a:p>
            <a:r>
              <a:rPr lang="en-GB" dirty="0"/>
              <a:t>Propose basic internal design, for </a:t>
            </a:r>
            <a:r>
              <a:rPr lang="en-GB" dirty="0" smtClean="0"/>
              <a:t>the different designs </a:t>
            </a:r>
            <a:r>
              <a:rPr lang="en-GB" dirty="0"/>
              <a:t>if time permits, to verify validity of these basic assumptions on layout HV and Gas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69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Mounting design for RE4/1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inner radius is simple as the inner CSC mounts are there and available.</a:t>
            </a:r>
          </a:p>
          <a:p>
            <a:r>
              <a:rPr lang="en-GB" dirty="0" smtClean="0"/>
              <a:t>The outer radius is more sophisticated as the mounting post is behind the RE4 SM. </a:t>
            </a:r>
          </a:p>
          <a:p>
            <a:r>
              <a:rPr lang="en-GB" dirty="0" smtClean="0"/>
              <a:t>There are basically 2 options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either assemble a platform on which the chambers can be 	mounted.</a:t>
            </a:r>
          </a:p>
          <a:p>
            <a:r>
              <a:rPr lang="en-GB" dirty="0" smtClean="0"/>
              <a:t>OR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mount directly to the mounting posts.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8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Mounting design for </a:t>
            </a:r>
            <a:r>
              <a:rPr lang="en-GB" dirty="0" smtClean="0"/>
              <a:t>RE3/1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present mounting points (M12 threaded holes) are for the low Eta coverage..</a:t>
            </a:r>
            <a:endParaRPr lang="en-GB" dirty="0"/>
          </a:p>
          <a:p>
            <a:r>
              <a:rPr lang="en-GB" dirty="0" smtClean="0"/>
              <a:t>These points (x4) could be used for a chamber going to high eta. </a:t>
            </a:r>
            <a:endParaRPr lang="en-GB" dirty="0"/>
          </a:p>
          <a:p>
            <a:r>
              <a:rPr lang="en-GB" dirty="0" smtClean="0"/>
              <a:t>The question will be to mount “over” the shielding.</a:t>
            </a:r>
            <a:endParaRPr lang="en-GB" dirty="0"/>
          </a:p>
          <a:p>
            <a:r>
              <a:rPr lang="en-GB" dirty="0" smtClean="0"/>
              <a:t>The access to the FE should be with no chamber removal.</a:t>
            </a:r>
            <a:endParaRPr lang="en-GB" dirty="0"/>
          </a:p>
          <a:p>
            <a:r>
              <a:rPr lang="en-GB" dirty="0" smtClean="0"/>
              <a:t>CSC alignment system use has to be understood.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591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need the basic envelope asap. September 2016</a:t>
            </a:r>
          </a:p>
          <a:p>
            <a:r>
              <a:rPr lang="en-GB" dirty="0" smtClean="0"/>
              <a:t>Installation model</a:t>
            </a:r>
            <a:r>
              <a:rPr lang="en-GB" dirty="0" smtClean="0"/>
              <a:t> to verify interferences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r>
              <a:rPr lang="en-GB" dirty="0" smtClean="0"/>
              <a:t> inside CMS. Dec 2016</a:t>
            </a:r>
          </a:p>
          <a:p>
            <a:r>
              <a:rPr lang="en-GB" dirty="0" smtClean="0"/>
              <a:t>Design of services off the chamber to the </a:t>
            </a:r>
            <a:r>
              <a:rPr lang="en-GB" dirty="0" err="1" smtClean="0"/>
              <a:t>Perpherey</a:t>
            </a:r>
            <a:r>
              <a:rPr lang="en-GB" dirty="0" smtClean="0"/>
              <a:t>. Basic calculations and schematics. Dec 2016.</a:t>
            </a:r>
          </a:p>
          <a:p>
            <a:r>
              <a:rPr lang="en-GB" dirty="0" smtClean="0"/>
              <a:t>Detailed prototype first design	March 2016</a:t>
            </a:r>
          </a:p>
          <a:p>
            <a:r>
              <a:rPr lang="en-GB" dirty="0" smtClean="0"/>
              <a:t>Build mechanical prototype.	June 2016</a:t>
            </a:r>
          </a:p>
          <a:p>
            <a:r>
              <a:rPr lang="en-GB" dirty="0" smtClean="0"/>
              <a:t> Mounting design and prototype in 904 Aug 2016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452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21497</TotalTime>
  <Words>495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RE3/1 and RE4/1 Integration</vt:lpstr>
      <vt:lpstr>Steps for both RE3/1 &amp; RE4/1</vt:lpstr>
      <vt:lpstr>Envelope</vt:lpstr>
      <vt:lpstr>Installation model for P5</vt:lpstr>
      <vt:lpstr>Detailed schematic</vt:lpstr>
      <vt:lpstr>Chamber design for the different designs</vt:lpstr>
      <vt:lpstr>Mounting design for RE4/1</vt:lpstr>
      <vt:lpstr>Mounting design for RE3/1</vt:lpstr>
      <vt:lpstr>Time line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Re3/1 and RE4/1 Integration</dc:title>
  <dc:creator>Ian Crotty</dc:creator>
  <cp:lastModifiedBy>Ian Crotty</cp:lastModifiedBy>
  <cp:revision>39</cp:revision>
  <cp:lastPrinted>2016-08-23T07:17:35Z</cp:lastPrinted>
  <dcterms:created xsi:type="dcterms:W3CDTF">2016-08-02T17:33:49Z</dcterms:created>
  <dcterms:modified xsi:type="dcterms:W3CDTF">2016-09-05T10:14:11Z</dcterms:modified>
</cp:coreProperties>
</file>