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57" r:id="rId5"/>
    <p:sldId id="258" r:id="rId6"/>
    <p:sldId id="269" r:id="rId7"/>
    <p:sldId id="270" r:id="rId8"/>
    <p:sldId id="260" r:id="rId9"/>
    <p:sldId id="261" r:id="rId10"/>
    <p:sldId id="264" r:id="rId11"/>
    <p:sldId id="272" r:id="rId12"/>
    <p:sldId id="273" r:id="rId13"/>
    <p:sldId id="265" r:id="rId14"/>
    <p:sldId id="266" r:id="rId15"/>
    <p:sldId id="267" r:id="rId16"/>
    <p:sldId id="275" r:id="rId17"/>
    <p:sldId id="268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8" autoAdjust="0"/>
    <p:restoredTop sz="94660"/>
  </p:normalViewPr>
  <p:slideViewPr>
    <p:cSldViewPr snapToGrid="0">
      <p:cViewPr varScale="1">
        <p:scale>
          <a:sx n="90" d="100"/>
          <a:sy n="90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460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79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597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515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68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25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08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11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273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79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3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00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188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23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69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8949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10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29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615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417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820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30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920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341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304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264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33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1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345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066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538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286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00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FD5EE-2480-4805-B966-E66F4AE1F0E8}" type="datetimeFigureOut">
              <a:rPr lang="en-GB" smtClean="0"/>
              <a:t>26/02/2015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A80AD-66C4-42EC-8476-C35A499A9F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71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ED9F1-7D37-45EC-A0EE-45798BE6E20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CC2EF-0673-487C-9AD2-BE805BFB8E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11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AA62C-BA15-469F-A470-BFA7EF7406A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26/02/2015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92D02-2D80-4861-9D34-5FA416EC960D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6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Services and paths for </a:t>
            </a:r>
            <a:br>
              <a:rPr lang="en-GB" dirty="0" smtClean="0"/>
            </a:br>
            <a:r>
              <a:rPr lang="en-GB" dirty="0" smtClean="0"/>
              <a:t>GE1/1 in CMS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Slice test &amp; Full Installation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Ian Crotty	26 Feb 2015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963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ME1/2 &amp; ME1/3 path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087" y="2568598"/>
            <a:ext cx="3938357" cy="29507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2747" y="1318810"/>
            <a:ext cx="3151905" cy="420050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16236" y="2569820"/>
            <a:ext cx="3812077" cy="2862948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2438400" y="5751443"/>
            <a:ext cx="7439865" cy="318053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4492747" y="5751443"/>
            <a:ext cx="26899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Increasing Radius from HE nose to Green structure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909086" y="809034"/>
            <a:ext cx="2464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Slack left in place so that MEs can me </a:t>
            </a:r>
            <a:r>
              <a:rPr lang="en-GB" dirty="0" err="1" smtClean="0"/>
              <a:t>reoved</a:t>
            </a:r>
            <a:r>
              <a:rPr lang="en-GB" dirty="0" smtClean="0"/>
              <a:t> without </a:t>
            </a:r>
            <a:r>
              <a:rPr lang="en-GB" dirty="0" err="1" smtClean="0"/>
              <a:t>uncabling</a:t>
            </a:r>
            <a:r>
              <a:rPr lang="en-GB" dirty="0" smtClean="0"/>
              <a:t> RE/GEs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6158332" y="1529479"/>
            <a:ext cx="1750754" cy="1730556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57212" y="1418739"/>
            <a:ext cx="296237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Cables mounted directly onto CSC chambers, can be done in a more solid manner</a:t>
            </a:r>
            <a:endParaRPr lang="en-GB" dirty="0"/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 flipH="1">
            <a:off x="1909201" y="2342069"/>
            <a:ext cx="529199" cy="1538334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36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Fibre passage/path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7645" y="1792396"/>
            <a:ext cx="2914259" cy="218569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7" y="2704071"/>
            <a:ext cx="2457453" cy="3276603"/>
          </a:xfrm>
          <a:prstGeom prst="rect">
            <a:avLst/>
          </a:prstGeom>
        </p:spPr>
      </p:pic>
      <p:sp>
        <p:nvSpPr>
          <p:cNvPr id="6" name="Trapezoid 5"/>
          <p:cNvSpPr/>
          <p:nvPr/>
        </p:nvSpPr>
        <p:spPr>
          <a:xfrm rot="9836641">
            <a:off x="600192" y="1763666"/>
            <a:ext cx="840259" cy="2215979"/>
          </a:xfrm>
          <a:prstGeom prst="trapezoid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775" y="2855450"/>
            <a:ext cx="2369406" cy="3159208"/>
          </a:xfrm>
          <a:prstGeom prst="rect">
            <a:avLst/>
          </a:prstGeom>
        </p:spPr>
      </p:pic>
      <p:sp>
        <p:nvSpPr>
          <p:cNvPr id="8" name="Up Arrow 7"/>
          <p:cNvSpPr/>
          <p:nvPr/>
        </p:nvSpPr>
        <p:spPr>
          <a:xfrm rot="7742427">
            <a:off x="1652553" y="3025291"/>
            <a:ext cx="277407" cy="756468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10"/>
          <p:cNvSpPr/>
          <p:nvPr/>
        </p:nvSpPr>
        <p:spPr>
          <a:xfrm rot="2417450">
            <a:off x="4865778" y="3317343"/>
            <a:ext cx="277407" cy="756468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11"/>
          <p:cNvSpPr/>
          <p:nvPr/>
        </p:nvSpPr>
        <p:spPr>
          <a:xfrm rot="7742427">
            <a:off x="8134995" y="3065027"/>
            <a:ext cx="277407" cy="1051544"/>
          </a:xfrm>
          <a:prstGeom prst="up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508354" y="2043491"/>
            <a:ext cx="793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GE1/1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5916495" y="4342372"/>
            <a:ext cx="1449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Reserved Fibre passage through wall separating UXC &amp; USC</a:t>
            </a:r>
            <a:endParaRPr lang="en-GB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553677" y="1817538"/>
            <a:ext cx="1729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YE1 Fibre PP UXC. Requires new installation for GE1/1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9574126" y="2279608"/>
            <a:ext cx="1184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Trigger Racks in USC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95032" y="4102979"/>
            <a:ext cx="1622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Patch cords between Chamber and PP ?</a:t>
            </a:r>
            <a:endParaRPr lang="en-GB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10643" y="1283801"/>
            <a:ext cx="2108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Blow fibres from PP to Trigger Rack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5436973" y="5692346"/>
            <a:ext cx="2026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Alignment fibres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4597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Gas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54" t="680" r="19477" b="-592"/>
          <a:stretch/>
        </p:blipFill>
        <p:spPr>
          <a:xfrm>
            <a:off x="8089558" y="3016251"/>
            <a:ext cx="3599935" cy="33363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7032" t="8437" r="5764" b="2629"/>
          <a:stretch/>
        </p:blipFill>
        <p:spPr>
          <a:xfrm>
            <a:off x="477795" y="1499287"/>
            <a:ext cx="7488196" cy="41683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50406" y="835489"/>
            <a:ext cx="23560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RE1/1 gas system installed in the UXC will be used up to the chambers. Circuits are 60deg </a:t>
            </a:r>
            <a:r>
              <a:rPr lang="en-GB" dirty="0" err="1" smtClean="0"/>
              <a:t>ie</a:t>
            </a:r>
            <a:r>
              <a:rPr lang="en-GB" dirty="0" smtClean="0"/>
              <a:t> 6 chambers in series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12908" y="1885361"/>
            <a:ext cx="737498" cy="1450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0162095" y="2300140"/>
            <a:ext cx="292231" cy="8578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282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				Cooling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5844" y="1414021"/>
            <a:ext cx="4568857" cy="3426643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Cooling circuits are 20deg with RBX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Use ME1/1 cooling pads as inspiration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38" y="3571605"/>
            <a:ext cx="3047808" cy="2285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3587837"/>
            <a:ext cx="3026165" cy="226962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202837" y="2093634"/>
            <a:ext cx="4072379" cy="611859"/>
          </a:xfrm>
          <a:prstGeom prst="straightConnector1">
            <a:avLst/>
          </a:prstGeom>
          <a:ln w="28575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440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An example of integration work for all the services</a:t>
            </a:r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8" t="14191" r="4017" b="4034"/>
          <a:stretch/>
        </p:blipFill>
        <p:spPr bwMode="auto">
          <a:xfrm>
            <a:off x="2308150" y="1340768"/>
            <a:ext cx="6855159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32104" y="1268761"/>
            <a:ext cx="2808312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16 Signal Cables </a:t>
            </a:r>
            <a:r>
              <a:rPr lang="en-GB" dirty="0" err="1">
                <a:solidFill>
                  <a:prstClr val="black"/>
                </a:solidFill>
              </a:rPr>
              <a:t>dia</a:t>
            </a:r>
            <a:r>
              <a:rPr lang="en-GB" dirty="0">
                <a:solidFill>
                  <a:prstClr val="black"/>
                </a:solidFill>
              </a:rPr>
              <a:t> 10mm</a:t>
            </a:r>
          </a:p>
          <a:p>
            <a:r>
              <a:rPr lang="en-GB" dirty="0">
                <a:solidFill>
                  <a:prstClr val="black"/>
                </a:solidFill>
              </a:rPr>
              <a:t>4 DCS cables </a:t>
            </a:r>
            <a:r>
              <a:rPr lang="en-GB" dirty="0" err="1">
                <a:solidFill>
                  <a:prstClr val="black"/>
                </a:solidFill>
              </a:rPr>
              <a:t>dia</a:t>
            </a:r>
            <a:r>
              <a:rPr lang="en-GB" dirty="0">
                <a:solidFill>
                  <a:prstClr val="black"/>
                </a:solidFill>
              </a:rPr>
              <a:t> 5mm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4192" y="5445224"/>
            <a:ext cx="2160240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2 paths to reduce cable section over CSCs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 flipV="1">
            <a:off x="5879976" y="5085185"/>
            <a:ext cx="1944216" cy="82170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5735960" y="4005065"/>
            <a:ext cx="2088232" cy="1901824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63552" y="4826769"/>
            <a:ext cx="1656184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Choice of Rack access from bottom or top</a:t>
            </a:r>
          </a:p>
        </p:txBody>
      </p:sp>
      <p:cxnSp>
        <p:nvCxnSpPr>
          <p:cNvPr id="15" name="Straight Arrow Connector 14"/>
          <p:cNvCxnSpPr>
            <a:stCxn id="13" idx="0"/>
          </p:cNvCxnSpPr>
          <p:nvPr/>
        </p:nvCxnSpPr>
        <p:spPr>
          <a:xfrm flipV="1">
            <a:off x="2891644" y="4149081"/>
            <a:ext cx="396044" cy="67768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0"/>
          </p:cNvCxnSpPr>
          <p:nvPr/>
        </p:nvCxnSpPr>
        <p:spPr>
          <a:xfrm flipV="1">
            <a:off x="2891644" y="2852937"/>
            <a:ext cx="1764196" cy="19738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938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All cables for slice test(except </a:t>
            </a:r>
            <a:r>
              <a:rPr lang="en-GB" dirty="0" err="1" smtClean="0"/>
              <a:t>radmon</a:t>
            </a:r>
            <a:r>
              <a:rPr lang="en-GB" dirty="0" smtClean="0"/>
              <a:t>) are installed between USV &amp; UXC. The cables at each end have to be installed or modified (HV).</a:t>
            </a:r>
          </a:p>
          <a:p>
            <a:r>
              <a:rPr lang="en-GB" dirty="0" smtClean="0"/>
              <a:t>We will draw our conclusions as the WS proceeds today</a:t>
            </a:r>
          </a:p>
          <a:p>
            <a:r>
              <a:rPr lang="en-GB" dirty="0" smtClean="0"/>
              <a:t>It is really time to setup and ensure that we have all available material ready for </a:t>
            </a:r>
            <a:r>
              <a:rPr lang="en-GB" dirty="0"/>
              <a:t>i</a:t>
            </a:r>
            <a:r>
              <a:rPr lang="en-GB" dirty="0" smtClean="0"/>
              <a:t>nstallation both for the Slice test and 72 GE1/1 installation as soon as possible.</a:t>
            </a:r>
          </a:p>
          <a:p>
            <a:r>
              <a:rPr lang="en-GB" dirty="0" smtClean="0"/>
              <a:t> All Installation work in should go through the Integration office.</a:t>
            </a:r>
          </a:p>
          <a:p>
            <a:r>
              <a:rPr lang="en-GB" dirty="0" smtClean="0"/>
              <a:t>Work to be done to integrate the Services with Integration in 904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955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for the many contributions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132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 and their Paths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HV</a:t>
            </a:r>
          </a:p>
          <a:p>
            <a:r>
              <a:rPr lang="en-GB" dirty="0" smtClean="0"/>
              <a:t>LV</a:t>
            </a:r>
          </a:p>
          <a:p>
            <a:r>
              <a:rPr lang="en-GB" dirty="0" smtClean="0"/>
              <a:t>Signal fibres</a:t>
            </a:r>
          </a:p>
          <a:p>
            <a:r>
              <a:rPr lang="en-GB" dirty="0" smtClean="0"/>
              <a:t>Alignment fibres</a:t>
            </a:r>
          </a:p>
          <a:p>
            <a:r>
              <a:rPr lang="en-GB" dirty="0" smtClean="0"/>
              <a:t>Gas </a:t>
            </a:r>
          </a:p>
          <a:p>
            <a:r>
              <a:rPr lang="en-GB" dirty="0" smtClean="0"/>
              <a:t>Cooling</a:t>
            </a:r>
          </a:p>
          <a:p>
            <a:r>
              <a:rPr lang="en-GB" dirty="0" err="1" smtClean="0"/>
              <a:t>Radmon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8906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65558" cy="932047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HV multi Channel</a:t>
            </a:r>
            <a:endParaRPr lang="en-GB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345" y="1219569"/>
            <a:ext cx="10515600" cy="4351338"/>
          </a:xfrm>
        </p:spPr>
        <p:txBody>
          <a:bodyPr/>
          <a:lstStyle/>
          <a:p>
            <a:r>
              <a:rPr lang="en-GB" dirty="0" smtClean="0"/>
              <a:t>Channels per </a:t>
            </a:r>
            <a:r>
              <a:rPr lang="en-GB" dirty="0" err="1" smtClean="0"/>
              <a:t>Superchamber</a:t>
            </a:r>
            <a:endParaRPr lang="en-GB" dirty="0" smtClean="0"/>
          </a:p>
          <a:p>
            <a:r>
              <a:rPr lang="en-GB" dirty="0" smtClean="0"/>
              <a:t>2 options 		CSC based system or CAEN system</a:t>
            </a:r>
          </a:p>
          <a:p>
            <a:endParaRPr lang="en-GB" dirty="0" smtClean="0"/>
          </a:p>
          <a:p>
            <a:r>
              <a:rPr lang="en-GB" dirty="0" smtClean="0"/>
              <a:t>USC Rack Space</a:t>
            </a:r>
          </a:p>
          <a:p>
            <a:endParaRPr lang="en-GB" dirty="0"/>
          </a:p>
          <a:p>
            <a:r>
              <a:rPr lang="en-GB" dirty="0" smtClean="0"/>
              <a:t>UXC Rack space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7245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USC HV Racks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2" y="1712420"/>
            <a:ext cx="3413443" cy="45512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640" y="1918674"/>
            <a:ext cx="3295698" cy="2471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31866" y="4618434"/>
            <a:ext cx="2578871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Cooling both under and in the rack are not yet done , need heat load and crate position/sizes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62" y="3651177"/>
            <a:ext cx="3406596" cy="25549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027906"/>
            <a:ext cx="222636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Two racks have been added, next to RPC HV system, for GE1/1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4629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Cable chains &amp; PP YE1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469" y="528693"/>
            <a:ext cx="3098653" cy="2323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77226" y="3632175"/>
            <a:ext cx="3551140" cy="2663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1" y="2006850"/>
            <a:ext cx="3150484" cy="2362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14" y="1346908"/>
            <a:ext cx="2687701" cy="20157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54913" y="3857326"/>
            <a:ext cx="3200128" cy="2400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1764" y="4405079"/>
            <a:ext cx="250778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New HV cable for Slice test. Fire proof passage through into basement of  USC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990307" y="2672471"/>
            <a:ext cx="163191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Cable clamps under YE1 PP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20860" y="1023742"/>
            <a:ext cx="1038149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Space in RPC PP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0326429" y="5446643"/>
            <a:ext cx="1351385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Very little space in the YE1 PPs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831281" y="4444837"/>
            <a:ext cx="1631917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RPC HV cables </a:t>
            </a:r>
            <a:r>
              <a:rPr lang="en-GB" dirty="0" err="1" smtClean="0"/>
              <a:t>etc</a:t>
            </a:r>
            <a:r>
              <a:rPr lang="en-GB" dirty="0" smtClean="0"/>
              <a:t> in Cable chain. Very difficult access.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199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HV link from USC to UXC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3975" y="181619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Initial installation for Slice test</a:t>
            </a:r>
          </a:p>
          <a:p>
            <a:endParaRPr lang="en-GB" dirty="0"/>
          </a:p>
          <a:p>
            <a:r>
              <a:rPr lang="en-GB" dirty="0" smtClean="0"/>
              <a:t>PP on YE-1</a:t>
            </a:r>
          </a:p>
          <a:p>
            <a:pPr marL="0" indent="0">
              <a:buNone/>
            </a:pPr>
            <a:r>
              <a:rPr lang="en-GB" dirty="0" smtClean="0"/>
              <a:t>	near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Cables for Slice test from PP to chamber are there</a:t>
            </a:r>
          </a:p>
          <a:p>
            <a:r>
              <a:rPr lang="en-GB" dirty="0" smtClean="0"/>
              <a:t>Need new connectors at both ends ?</a:t>
            </a: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4204" y="1442462"/>
            <a:ext cx="2610543" cy="19579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084" y="3921538"/>
            <a:ext cx="3187149" cy="239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1" y="2478156"/>
            <a:ext cx="2986157" cy="22396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77659" y="1082440"/>
            <a:ext cx="3021997" cy="2266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975076" y="5495872"/>
            <a:ext cx="168739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A big team is necessary for one cable 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5785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88541" y="899707"/>
            <a:ext cx="7132261" cy="5641136"/>
            <a:chOff x="501963" y="250152"/>
            <a:chExt cx="8369494" cy="67390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0358" y="250152"/>
              <a:ext cx="7571099" cy="673905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01963" y="2137524"/>
              <a:ext cx="908445" cy="4412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X4S33</a:t>
              </a:r>
              <a:endParaRPr lang="en-GB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20457" y="1865783"/>
              <a:ext cx="188728" cy="94958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57105" y="4804966"/>
              <a:ext cx="968634" cy="44121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X2V33</a:t>
              </a:r>
              <a:endParaRPr lang="en-GB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45" y="386390"/>
            <a:ext cx="10515600" cy="1325563"/>
          </a:xfrm>
        </p:spPr>
        <p:txBody>
          <a:bodyPr/>
          <a:lstStyle/>
          <a:p>
            <a:pPr algn="r"/>
            <a:r>
              <a:rPr lang="en-GB" dirty="0" smtClean="0"/>
              <a:t>LV Rack Space on -Z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635318" y="4538121"/>
            <a:ext cx="160829" cy="794879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382529" y="3912974"/>
            <a:ext cx="88968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GE1/1s</a:t>
            </a:r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7985054" y="1449231"/>
            <a:ext cx="3313672" cy="120032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GB" dirty="0" smtClean="0"/>
              <a:t>CAEN A3016 in the UXC</a:t>
            </a:r>
          </a:p>
          <a:p>
            <a:r>
              <a:rPr lang="en-GB" dirty="0" smtClean="0"/>
              <a:t>We have 2 rack volumes diametrically placed. They are available for GE1/1 today.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961537" y="3258610"/>
            <a:ext cx="2146852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Rack access must be studied as most x-sections are taken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1" t="30510" r="-457" b="15867"/>
          <a:stretch/>
        </p:blipFill>
        <p:spPr>
          <a:xfrm>
            <a:off x="8164667" y="4511195"/>
            <a:ext cx="3740591" cy="149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80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                  Rack space on both endcaps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56612"/>
            <a:ext cx="2029258" cy="4372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898" r="53678" b="4328"/>
          <a:stretch/>
        </p:blipFill>
        <p:spPr>
          <a:xfrm rot="5400000">
            <a:off x="1476178" y="390782"/>
            <a:ext cx="698477" cy="20331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-1104" r="65926" b="14190"/>
          <a:stretch/>
        </p:blipFill>
        <p:spPr>
          <a:xfrm rot="5400000">
            <a:off x="3991240" y="298493"/>
            <a:ext cx="766119" cy="2784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" t="16352" r="866" b="18755"/>
          <a:stretch/>
        </p:blipFill>
        <p:spPr>
          <a:xfrm rot="5400000">
            <a:off x="2132529" y="3142942"/>
            <a:ext cx="4178774" cy="2040385"/>
          </a:xfrm>
          <a:prstGeom prst="rect">
            <a:avLst/>
          </a:prstGeom>
        </p:spPr>
      </p:pic>
      <p:pic>
        <p:nvPicPr>
          <p:cNvPr id="15" name="Content Placeholder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11589" r="1068" b="12497"/>
          <a:stretch/>
        </p:blipFill>
        <p:spPr>
          <a:xfrm rot="5400000">
            <a:off x="8218864" y="3141113"/>
            <a:ext cx="3853891" cy="22178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1823" t="1429" r="52058" b="333"/>
          <a:stretch/>
        </p:blipFill>
        <p:spPr>
          <a:xfrm rot="5400000">
            <a:off x="9906694" y="663096"/>
            <a:ext cx="817476" cy="2306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7" t="8115" r="58444" b="5213"/>
          <a:stretch/>
        </p:blipFill>
        <p:spPr>
          <a:xfrm rot="5400000">
            <a:off x="6756511" y="680746"/>
            <a:ext cx="807311" cy="2199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" t="19269" b="19138"/>
          <a:stretch/>
        </p:blipFill>
        <p:spPr>
          <a:xfrm rot="5400000">
            <a:off x="5273703" y="3409049"/>
            <a:ext cx="3772929" cy="1762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304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RE1/1 Cable paths over ME1/1 CSCs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9" y="365125"/>
            <a:ext cx="3789941" cy="3080818"/>
          </a:xfrm>
          <a:prstGeom prst="rect">
            <a:avLst/>
          </a:prstGeom>
        </p:spPr>
      </p:pic>
      <p:pic>
        <p:nvPicPr>
          <p:cNvPr id="7" name="Picture 6" descr="G:\Websites\p\project-cms-rpc-endcap\RPC\Services\Cables\CableLengths\RE1\PhotosSignalInstallation\FinalInstallation\2509201498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1" t="247" r="848" b="15286"/>
          <a:stretch/>
        </p:blipFill>
        <p:spPr bwMode="auto">
          <a:xfrm>
            <a:off x="6453808" y="2875723"/>
            <a:ext cx="3710610" cy="372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G:\Websites\p\project-cms-rpc-endcap\RPC\Services\Cables\CableLengths\RE1\PhotosSignalInstallation\FinalInstallation\2509201498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013" y="2129490"/>
            <a:ext cx="4928509" cy="372013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770782" y="2040835"/>
            <a:ext cx="194807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8x Signal cables and 2x DCS fit readily in the x-sections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77899" y="4845257"/>
            <a:ext cx="2856346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There is a distinct difference between cabling for RE1/1 and GE1/1. There are no power cables over the CSCs, they are afraid of induced noise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5779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481</Words>
  <Application>Microsoft Office PowerPoint</Application>
  <PresentationFormat>Widescreen</PresentationFormat>
  <Paragraphs>86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1_Office Theme</vt:lpstr>
      <vt:lpstr>2_Office Theme</vt:lpstr>
      <vt:lpstr>Services and paths for  GE1/1 in CMS</vt:lpstr>
      <vt:lpstr>Services and their Paths</vt:lpstr>
      <vt:lpstr>HV multi Channel</vt:lpstr>
      <vt:lpstr>USC HV Racks</vt:lpstr>
      <vt:lpstr>Cable chains &amp; PP YE1</vt:lpstr>
      <vt:lpstr>HV link from USC to UXC</vt:lpstr>
      <vt:lpstr>LV Rack Space on -Z</vt:lpstr>
      <vt:lpstr>                    Rack space on both endcaps</vt:lpstr>
      <vt:lpstr>RE1/1 Cable paths over ME1/1 CSCs</vt:lpstr>
      <vt:lpstr>ME1/2 &amp; ME1/3 path</vt:lpstr>
      <vt:lpstr>Fibre passage/path</vt:lpstr>
      <vt:lpstr>Gas</vt:lpstr>
      <vt:lpstr>    Cooling</vt:lpstr>
      <vt:lpstr>An example of integration work for all the services</vt:lpstr>
      <vt:lpstr>Conclusion</vt:lpstr>
      <vt:lpstr>Thanks for the many contributions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Services for GE1/1</dc:title>
  <dc:creator>Ian Crotty</dc:creator>
  <cp:lastModifiedBy>Ian Crotty</cp:lastModifiedBy>
  <cp:revision>66</cp:revision>
  <dcterms:created xsi:type="dcterms:W3CDTF">2015-02-24T09:30:54Z</dcterms:created>
  <dcterms:modified xsi:type="dcterms:W3CDTF">2015-02-26T13:28:42Z</dcterms:modified>
</cp:coreProperties>
</file>