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4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23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5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0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5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05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08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3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B0C7-9DFE-47D9-AD32-A69755B5D469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FE257-313D-4F7A-87B9-539F46F35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First Trials with Fluke Ti32 and a RPC FEB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2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What is the thermal and </a:t>
            </a:r>
            <a:r>
              <a:rPr lang="en-GB" dirty="0" err="1" smtClean="0"/>
              <a:t>spacial</a:t>
            </a:r>
            <a:r>
              <a:rPr lang="en-GB" dirty="0" smtClean="0"/>
              <a:t> resolution ?</a:t>
            </a:r>
          </a:p>
          <a:p>
            <a:r>
              <a:rPr lang="en-GB" dirty="0" smtClean="0"/>
              <a:t>Is the claimed thermal sensitivity of 45mK attainable ?</a:t>
            </a:r>
          </a:p>
          <a:p>
            <a:r>
              <a:rPr lang="en-GB" dirty="0" smtClean="0"/>
              <a:t>How to offset temperature precision error?</a:t>
            </a:r>
          </a:p>
          <a:p>
            <a:r>
              <a:rPr lang="en-GB" dirty="0" smtClean="0"/>
              <a:t>How to correctly use the device for good results.</a:t>
            </a:r>
          </a:p>
          <a:p>
            <a:r>
              <a:rPr lang="en-GB" dirty="0" err="1" smtClean="0"/>
              <a:t>Emmissivity</a:t>
            </a:r>
            <a:r>
              <a:rPr lang="en-GB" dirty="0" smtClean="0"/>
              <a:t> values &amp; correction </a:t>
            </a:r>
          </a:p>
          <a:p>
            <a:r>
              <a:rPr lang="en-GB" dirty="0" smtClean="0"/>
              <a:t>Thermal band width	7.5 – 14micrometers</a:t>
            </a:r>
          </a:p>
          <a:p>
            <a:r>
              <a:rPr lang="en-GB" dirty="0" smtClean="0"/>
              <a:t>Ambient  disturbance</a:t>
            </a:r>
          </a:p>
          <a:p>
            <a:pPr lvl="2"/>
            <a:r>
              <a:rPr lang="en-GB" dirty="0">
                <a:solidFill>
                  <a:prstClr val="black"/>
                </a:solidFill>
              </a:rPr>
              <a:t>Reflected back light</a:t>
            </a:r>
          </a:p>
          <a:p>
            <a:pPr lvl="2"/>
            <a:r>
              <a:rPr lang="en-GB" dirty="0">
                <a:solidFill>
                  <a:prstClr val="black"/>
                </a:solidFill>
              </a:rPr>
              <a:t>Thermal input from external sources</a:t>
            </a:r>
          </a:p>
          <a:p>
            <a:pPr marL="0" indent="0">
              <a:buNone/>
            </a:pPr>
            <a:r>
              <a:rPr lang="en-GB" dirty="0" smtClean="0"/>
              <a:t>How to insulate the target from the ambient and yet still have access with camera ! </a:t>
            </a:r>
          </a:p>
          <a:p>
            <a:pPr marL="0" indent="0">
              <a:buNone/>
            </a:pPr>
            <a:r>
              <a:rPr lang="en-GB" dirty="0" smtClean="0"/>
              <a:t>Can transients be used, number of frames/sec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2385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Voltage regulator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78783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Chip of FEB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79799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of the 4 FEB chips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69692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Capacitor, one hot and one cold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409439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Reflected backlight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49880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Conclusions so far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Spacial</a:t>
            </a:r>
            <a:r>
              <a:rPr lang="en-GB" dirty="0" smtClean="0"/>
              <a:t> resolution is good enough 77k pixels</a:t>
            </a:r>
          </a:p>
          <a:p>
            <a:r>
              <a:rPr lang="en-GB" dirty="0" smtClean="0"/>
              <a:t>The 0.1 </a:t>
            </a:r>
            <a:r>
              <a:rPr lang="en-GB" dirty="0" err="1" smtClean="0"/>
              <a:t>degC</a:t>
            </a:r>
            <a:r>
              <a:rPr lang="en-GB" dirty="0" smtClean="0"/>
              <a:t> resolution may be good if the claimed 45mK is true</a:t>
            </a:r>
          </a:p>
          <a:p>
            <a:r>
              <a:rPr lang="en-GB" dirty="0" err="1" smtClean="0"/>
              <a:t>Emmissivity</a:t>
            </a:r>
            <a:r>
              <a:rPr lang="en-GB" dirty="0" smtClean="0"/>
              <a:t> values can be changed both on the camera and the object.</a:t>
            </a:r>
          </a:p>
          <a:p>
            <a:r>
              <a:rPr lang="en-GB" dirty="0" smtClean="0"/>
              <a:t>The thermal band width is narrow but covers the range 200-~1000K</a:t>
            </a:r>
          </a:p>
          <a:p>
            <a:r>
              <a:rPr lang="en-GB" dirty="0" smtClean="0"/>
              <a:t>Ambient light will be cut out as it contains IR.</a:t>
            </a:r>
          </a:p>
          <a:p>
            <a:r>
              <a:rPr lang="en-GB" dirty="0" smtClean="0"/>
              <a:t>Thin </a:t>
            </a:r>
            <a:r>
              <a:rPr lang="en-GB" dirty="0" err="1" smtClean="0"/>
              <a:t>mylar</a:t>
            </a:r>
            <a:r>
              <a:rPr lang="en-GB" dirty="0" smtClean="0"/>
              <a:t> 10s of microns </a:t>
            </a:r>
            <a:r>
              <a:rPr lang="en-GB" smtClean="0"/>
              <a:t>is transparent </a:t>
            </a:r>
            <a:r>
              <a:rPr lang="en-GB" dirty="0" smtClean="0"/>
              <a:t>to IR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08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our colleagues in good health 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38058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148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First Trials with Fluke Ti32 and a RPC FEB </vt:lpstr>
      <vt:lpstr>First questions</vt:lpstr>
      <vt:lpstr>Voltage regulator</vt:lpstr>
      <vt:lpstr>Chip of FEB</vt:lpstr>
      <vt:lpstr>2 of the 4 FEB chips</vt:lpstr>
      <vt:lpstr>Capacitor, one hot and one cold</vt:lpstr>
      <vt:lpstr>Reflected backlight</vt:lpstr>
      <vt:lpstr>Conclusions so far </vt:lpstr>
      <vt:lpstr>Are our colleagues in good health ?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Trials with Fluke Ti32 and a RPC FEB</dc:title>
  <dc:creator>Ian Crotty</dc:creator>
  <cp:lastModifiedBy>Ian Crotty</cp:lastModifiedBy>
  <cp:revision>13</cp:revision>
  <dcterms:created xsi:type="dcterms:W3CDTF">2014-10-10T09:38:25Z</dcterms:created>
  <dcterms:modified xsi:type="dcterms:W3CDTF">2014-10-10T12:09:00Z</dcterms:modified>
</cp:coreProperties>
</file>