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7"/>
  </p:notes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C4D48-2A07-42EB-A256-A3334D5BF267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BFE3F-E19B-4B87-ACDF-B00C3590D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Ian </a:t>
            </a:r>
            <a:r>
              <a:rPr lang="en-US" dirty="0" err="1" smtClean="0"/>
              <a:t>Crotty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RPC lab &amp; </a:t>
            </a:r>
            <a:r>
              <a:rPr lang="en-US" sz="3000" dirty="0" err="1" smtClean="0"/>
              <a:t>Upscope</a:t>
            </a:r>
            <a:r>
              <a:rPr lang="en-US" sz="3000" dirty="0" smtClean="0"/>
              <a:t> 904</a:t>
            </a:r>
            <a:endParaRPr lang="en-US" sz="3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531" t="13469" r="11911" b="46124"/>
          <a:stretch>
            <a:fillRect/>
          </a:stretch>
        </p:blipFill>
        <p:spPr bwMode="auto">
          <a:xfrm>
            <a:off x="0" y="2514600"/>
            <a:ext cx="90106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0" y="1219200"/>
            <a:ext cx="70372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Building 904 is on the </a:t>
            </a:r>
            <a:r>
              <a:rPr lang="en-US" dirty="0" err="1"/>
              <a:t>P</a:t>
            </a:r>
            <a:r>
              <a:rPr lang="en-US" dirty="0" err="1" smtClean="0"/>
              <a:t>revessin</a:t>
            </a:r>
            <a:r>
              <a:rPr lang="en-US" dirty="0" smtClean="0"/>
              <a:t> site</a:t>
            </a:r>
          </a:p>
          <a:p>
            <a:r>
              <a:rPr lang="en-US" dirty="0" smtClean="0"/>
              <a:t>Total space of approx 1000m2allocted to CMS RPCs .</a:t>
            </a:r>
          </a:p>
          <a:p>
            <a:r>
              <a:rPr lang="en-US" dirty="0" smtClean="0"/>
              <a:t>AC is requested for 450m2. At present we have approx 1500m2 in the ISR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58674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CSC production facility and present Electronic test area not shown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RPC lab &amp; </a:t>
            </a:r>
            <a:r>
              <a:rPr lang="en-US" dirty="0" err="1" smtClean="0"/>
              <a:t>Upscope</a:t>
            </a:r>
            <a:r>
              <a:rPr lang="en-US" dirty="0" smtClean="0"/>
              <a:t> 904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Status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The floor of the RPC and CSC space is newly covered in epoxy flooring.</a:t>
            </a:r>
          </a:p>
          <a:p>
            <a:r>
              <a:rPr lang="en-US" sz="2000" smtClean="0"/>
              <a:t>PH Dept </a:t>
            </a:r>
            <a:r>
              <a:rPr lang="en-US" sz="2000" dirty="0" smtClean="0"/>
              <a:t>has been requested to cover a space of 450m2 to be AC for temperature and humidity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CERN has been approached to supply and fit the AC.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3193" b="58195"/>
          <a:stretch>
            <a:fillRect/>
          </a:stretch>
        </p:blipFill>
        <p:spPr bwMode="auto">
          <a:xfrm>
            <a:off x="1447800" y="2057400"/>
            <a:ext cx="5486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People activating this project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2438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904 Integration team, namely Jean </a:t>
            </a:r>
            <a:r>
              <a:rPr lang="en-US" sz="2000" dirty="0" err="1" smtClean="0"/>
              <a:t>Bos</a:t>
            </a:r>
            <a:r>
              <a:rPr lang="en-US" sz="2000" dirty="0" smtClean="0"/>
              <a:t>, Guy </a:t>
            </a:r>
            <a:r>
              <a:rPr lang="en-US" sz="2000" dirty="0" err="1" smtClean="0"/>
              <a:t>Duthion</a:t>
            </a:r>
            <a:r>
              <a:rPr lang="en-US" sz="2000" dirty="0" smtClean="0"/>
              <a:t>, J.P. </a:t>
            </a:r>
            <a:r>
              <a:rPr lang="en-US" sz="2000" dirty="0" err="1" smtClean="0"/>
              <a:t>Chatelain</a:t>
            </a:r>
            <a:r>
              <a:rPr lang="en-US" sz="2000" dirty="0" smtClean="0"/>
              <a:t> and </a:t>
            </a:r>
            <a:r>
              <a:rPr lang="en-US" sz="2000" dirty="0" err="1" smtClean="0"/>
              <a:t>Sandro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Vincenzo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Led by </a:t>
            </a:r>
            <a:r>
              <a:rPr lang="en-US" sz="2000" dirty="0" err="1" smtClean="0"/>
              <a:t>Archana</a:t>
            </a:r>
            <a:r>
              <a:rPr lang="en-US" sz="2000" dirty="0" smtClean="0"/>
              <a:t> and now David Hay.</a:t>
            </a:r>
          </a:p>
          <a:p>
            <a:endParaRPr lang="en-US" sz="2000" dirty="0"/>
          </a:p>
          <a:p>
            <a:r>
              <a:rPr lang="en-US" sz="2000" dirty="0" smtClean="0"/>
              <a:t>We can thank Austin if all this comes to fruition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RPC lab &amp; Upscope 904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157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1_Custom Design</vt:lpstr>
      <vt:lpstr>Custom Design</vt:lpstr>
      <vt:lpstr>RPC lab &amp; Upscope 904</vt:lpstr>
      <vt:lpstr>Status</vt:lpstr>
      <vt:lpstr>People activating this project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icrotty2</dc:creator>
  <cp:lastModifiedBy>icrotty2</cp:lastModifiedBy>
  <cp:revision>17</cp:revision>
  <dcterms:created xsi:type="dcterms:W3CDTF">2010-11-15T17:06:44Z</dcterms:created>
  <dcterms:modified xsi:type="dcterms:W3CDTF">2010-11-15T17:51:05Z</dcterms:modified>
</cp:coreProperties>
</file>