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D78BE-7092-EA90-86A6-B5C38D23C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75786F-079B-0ECE-75E9-42A3100CD6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AEB058-F4CC-C01F-83DF-5D92E080C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B0C83-37CC-47B1-9C4B-30A870E6CD87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677197-A90E-F8CB-0174-0A75E6D2D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498448-41A4-05A0-23CB-807753D2B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8BA89-7064-4365-B62E-A5FB707D2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780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AD1C6-C8EB-FC6F-AB8C-416702C78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08B2B9-7B11-1E64-6A9D-2D5C023B6B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FAAAF8-50D2-3DA5-64F5-0324EE61C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B0C83-37CC-47B1-9C4B-30A870E6CD87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7096A-73D8-A181-EE37-9517FBA70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7E014C-6EC3-49BC-0FA7-7D56A4AF1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8BA89-7064-4365-B62E-A5FB707D2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74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BE17D6-706B-D110-7768-76ADB418B8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8EC7B1-07CB-0E97-429E-E49E3AF8B7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564372-47C6-3120-819A-8F858554A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B0C83-37CC-47B1-9C4B-30A870E6CD87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EB8C58-47B4-AC28-DB40-0C0DC2B33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CB7B50-D666-D83A-EE7C-260CA378D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8BA89-7064-4365-B62E-A5FB707D2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5006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7F6F0-4BC1-93BC-0D51-A7D03A75F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E99FA-F085-5C67-95F6-9B80BA3E37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25345E-34A0-6CA7-CD53-0894B7024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B0C83-37CC-47B1-9C4B-30A870E6CD87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E22D1E-9731-1C95-8FA9-474E6B240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1D048-F8A2-AEC8-DEB0-4AB51A39B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8BA89-7064-4365-B62E-A5FB707D2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031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13A3B-65A3-F9F2-07D5-3E3093496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8B1578-09FE-8C28-C23D-5D6789CC0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4511C5-BF0C-27AF-2888-A166D27DC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B0C83-37CC-47B1-9C4B-30A870E6CD87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7629B2-B29B-04B5-F04A-87C55EA27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BC7EE9-2165-F46C-30E0-411F766FD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8BA89-7064-4365-B62E-A5FB707D2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017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A0B37-8A27-02EA-16D1-4DC07188A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EB7BD-9F66-208A-CE31-81F2407B9C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91453C-E89F-4EBE-DE41-4A4B06685F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50EBC5-3360-8FE9-17F7-5F98BF2B0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B0C83-37CC-47B1-9C4B-30A870E6CD87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A279F5-77FA-9203-991E-77B4A15EC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E65FB2-6DB2-139C-55F9-4565B8FF1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8BA89-7064-4365-B62E-A5FB707D2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925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C0DC4-ED59-235C-447C-F92B25F90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171D4F-202C-5C8C-E4A9-A3C2D38E5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AAAC7C-11F9-AD23-040F-21AE11CAC3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12E810-BF5D-7D65-FA8C-BC81D4AB1A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19EA5D-B97B-B0FD-2A2B-6933BEBA3E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17A3FB-4BBF-D2E3-84AF-27CCAEA48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B0C83-37CC-47B1-9C4B-30A870E6CD87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3F803F-12FF-5EEE-C378-06AE3F429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603E73-47D0-ED9C-E0DB-966C01AD4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8BA89-7064-4365-B62E-A5FB707D2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555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B1FA3-300C-FEE3-408A-9B62521F5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1F60C0-C66B-4240-9367-1F69CE9C3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B0C83-37CC-47B1-9C4B-30A870E6CD87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32C63A-ADA1-7470-56F8-EA1281916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59742E-E2CA-0562-7D71-D8A18A9D2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8BA89-7064-4365-B62E-A5FB707D2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06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07557B-EA8D-430E-52D7-E0D72C146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B0C83-37CC-47B1-9C4B-30A870E6CD87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C1AB41-BFCC-7229-B204-B04FBC6A4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9BF2DE-60D1-15C9-FC6F-708371D87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8BA89-7064-4365-B62E-A5FB707D2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659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069B2-0970-184A-E4FC-11D441AB8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5CEAA-1581-714D-56BC-72732BD28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DEFDD6-38D3-95A7-BC44-8D5F90DD95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6B65B4-B469-925C-A3C1-595AA085E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B0C83-37CC-47B1-9C4B-30A870E6CD87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A0D2E0-0982-88E6-8FE1-35D4B4482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32934C-26B0-888E-CFAF-FC02537C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8BA89-7064-4365-B62E-A5FB707D2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509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62B43-2967-25B7-2106-06B250390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570466-EFBA-965A-0254-6EF74412EA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5124A3-5153-4A91-2F26-6D64C54D9C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1021AE-B66F-7BD3-63CD-693EC722B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B0C83-37CC-47B1-9C4B-30A870E6CD87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F469B2-3CF5-3C3A-6554-A19054B81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DB7919-E74D-7BA6-1526-3DA998DD9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8BA89-7064-4365-B62E-A5FB707D2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304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8D3EDC-6158-D4D4-0CD6-463CFF84E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81FD2D-9B8C-18C0-21A2-3FFD9F4AA8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DC96FC-4DA5-67FD-1022-5D38FB7ED3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B0C83-37CC-47B1-9C4B-30A870E6CD87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ECF094-63F0-89EA-CA9E-8049ECBC94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2D96B5-F75D-34B7-9225-2AA8E9CCE0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8BA89-7064-4365-B62E-A5FB707D2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128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FEBC6-046B-21C0-C92B-B2C61C5187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StabPac</a:t>
            </a:r>
            <a:r>
              <a:rPr lang="en-GB" dirty="0"/>
              <a:t> PS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6410C7-FFC0-7FA3-F63C-3212BE6B1A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Ian</a:t>
            </a:r>
          </a:p>
          <a:p>
            <a:r>
              <a:rPr lang="en-GB" dirty="0"/>
              <a:t>17 Jan 2024</a:t>
            </a:r>
          </a:p>
        </p:txBody>
      </p:sp>
    </p:spTree>
    <p:extLst>
      <p:ext uri="{BB962C8B-B14F-4D97-AF65-F5344CB8AC3E}">
        <p14:creationId xmlns:p14="http://schemas.microsoft.com/office/powerpoint/2010/main" val="1635547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A146118-8B3F-49E4-CA8A-1D12839F2619}"/>
              </a:ext>
            </a:extLst>
          </p:cNvPr>
          <p:cNvSpPr txBox="1"/>
          <p:nvPr/>
        </p:nvSpPr>
        <p:spPr>
          <a:xfrm>
            <a:off x="2388870" y="1371600"/>
            <a:ext cx="81610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Stabpac</a:t>
            </a:r>
            <a:r>
              <a:rPr lang="en-GB" dirty="0"/>
              <a:t>		7</a:t>
            </a:r>
            <a:r>
              <a:rPr lang="en-GB"/>
              <a:t>		MB15-0.4</a:t>
            </a:r>
            <a:r>
              <a:rPr lang="en-GB" dirty="0"/>
              <a:t>		15V/0.4A</a:t>
            </a:r>
          </a:p>
          <a:p>
            <a:r>
              <a:rPr lang="en-GB" dirty="0" err="1"/>
              <a:t>Stabpac</a:t>
            </a:r>
            <a:r>
              <a:rPr lang="en-GB" dirty="0"/>
              <a:t>		 Pk100				5V/20A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0666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EE7A4B1-4BA0-20AB-6BD4-2D9020F519A4}"/>
              </a:ext>
            </a:extLst>
          </p:cNvPr>
          <p:cNvSpPr txBox="1"/>
          <p:nvPr/>
        </p:nvSpPr>
        <p:spPr>
          <a:xfrm>
            <a:off x="0" y="0"/>
            <a:ext cx="60979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https://www.aef.se/Matteknik/Matteknikportal/Dokument/Manualer/6302-STABPAC-MKII-MCA5-Likriktare.pdf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D6C61FF-E2E6-AB55-5C80-CFEF402C1D0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094" t="11231" r="36250" b="2577"/>
          <a:stretch/>
        </p:blipFill>
        <p:spPr>
          <a:xfrm>
            <a:off x="6995160" y="-1"/>
            <a:ext cx="5196840" cy="661899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3852BFB-28FD-53BC-08E1-73718C6EFDE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187" t="18154" r="33344" b="3962"/>
          <a:stretch/>
        </p:blipFill>
        <p:spPr>
          <a:xfrm>
            <a:off x="0" y="646331"/>
            <a:ext cx="4926330" cy="6209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564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3982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8209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7111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0082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8184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6802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49</Words>
  <Application>Microsoft Office PowerPoint</Application>
  <PresentationFormat>Widescreen</PresentationFormat>
  <Paragraphs>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StabPac PS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StabPac PS</dc:title>
  <dc:creator>Ian Crotty</dc:creator>
  <cp:lastModifiedBy>Ian Crotty</cp:lastModifiedBy>
  <cp:revision>2</cp:revision>
  <dcterms:created xsi:type="dcterms:W3CDTF">2024-01-17T11:24:02Z</dcterms:created>
  <dcterms:modified xsi:type="dcterms:W3CDTF">2024-01-17T11:29:12Z</dcterms:modified>
</cp:coreProperties>
</file>