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1" r:id="rId17"/>
    <p:sldId id="262" r:id="rId1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85CC-73AA-67F2-4A32-477C4DF9E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12EBF-7BF2-5B5A-4D9F-0FBCAD67B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65E2-9350-6D8C-3A76-68AE288A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0B55B-5002-7AA5-66F9-3306BB63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C0D5-AB17-C084-6BE4-267E6412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0422-D680-D3A1-5E12-47D99B4F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679CD-B48E-2265-7544-55C8B2B3A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F5C6-DD7C-841E-FF31-5E501844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3D01-BA72-9B22-A56F-4F0BAF2B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F5AE9-C1ED-352C-56C1-EA78B8E7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7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57795-B7C1-004D-98C4-41D2CCE84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32E5F-9598-543E-843D-1D9ED9377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D4DB-35CB-B4AB-0DF1-03B62B94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C8982-0B7F-68CD-C5D8-0B303A86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1D92-94A0-8098-76AE-85D9F870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8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70E8-4F59-9986-2660-DA050BCE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AA20-CF6D-C3BF-8919-0116FFA7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779C-2569-D970-563B-929A1B54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C958E-BD9B-5F42-1932-304C5BBA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DD76-1AA9-9073-09A7-1F5459D3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E1E8-B3E1-A056-EBF0-E2724EC0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DE77C-5DDF-32C2-6C2F-31736B77A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0AC43-B3F6-DAD8-ED6A-9CBD083A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36AB-F592-0C50-CDB2-9D9E6489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B8137-9899-2174-D383-E8603A28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9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51F3-C8C6-1D9E-8ABC-F25C0E97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B721-90EB-78F7-08F1-3A04CE5CD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DF96C-0573-76B9-981E-D3D9F44A7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012E4-EDFC-66F4-B811-86A74417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ECE2-7C22-D859-B7A1-4A58FFC3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2780B-7779-250A-8AED-D761D02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1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2A71-5D85-B9CD-EBBB-4A14AB24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4560F-BA75-45D2-3970-C1BCEB154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4FAFE-E1D6-9CE1-B49C-C49F451E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453AB-2F04-60B5-BD14-277EE4A5C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64B69-9936-60BC-171E-00A465F02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671B0-7B9E-0C64-C204-C4A338C6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BB2FB-9F8C-0ED9-2900-E4571ABD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C35CF-EA16-3C94-4C40-CEDD5E3C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9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407B-B9E7-A7B4-1F71-A0A5D895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D1D3D-2FEF-DCFF-C217-4F364F5D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D278B-77AF-881A-288B-AA8EFF60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3ED72-9986-D2A9-D554-083DCEF0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082CC-D0B8-C570-C65B-D0C6E5FC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7F5CB-7628-9759-2F47-D56A64CF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05354-E141-2E79-F0F0-D6490A57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7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9758-FC6F-4760-688B-0E72E7A3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43D0D-E98E-18F3-7920-769EEE48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3EDB-8DE8-5B18-B7C4-A7D97884A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9437D-CC96-24BD-B99F-197681BB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903BB-E9AD-D036-307B-E43AEF88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C8786-3A6E-5DA6-71F8-83A67645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7CC0-68CC-CD2F-3E4E-394E8013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3D071-70CB-9B8A-7DC1-371908DA3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7D9F-CAB7-D3C3-F4AB-A574BC601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14FF0-2B7E-C74F-340C-1C2B5970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513AC-6E00-70AE-8BF7-A2927D1C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DDDAA-3EBE-8BF4-54FF-2F23B910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9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B1137-532E-E643-5C56-6382107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FBE71-820D-C85B-9FA4-400F12869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D361B-75BA-4773-4250-EF1431533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F3F84-1F32-03BF-5036-3CA88E947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58A69-0A18-C906-8B75-71C1EFDA1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atasheet.octopart.com/G08-M02-Power-One-datasheet-37184023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rs-online.com/web/p/connecteurs-din-41612/0481976?cm_mmc=FR-PLA-DS3A-_-google-_-CSS_FR_FR_PMAX_Catch+All-_--_-481976&amp;matchtype=&amp;&amp;gad_source=1&amp;gclid=EAIaIQobChMI1Lucqa7OgwMVwgaLCh0ligNwEAQYASABEgIJ8PD_BwE&amp;gclsrc=aw.d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02BB-2CDF-2F12-B1F9-0940F5811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PS LV modules</a:t>
            </a:r>
            <a:br>
              <a:rPr lang="en-GB" dirty="0"/>
            </a:br>
            <a:r>
              <a:rPr lang="en-GB" dirty="0"/>
              <a:t>small carte (128.5mm)type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C4B11-E959-1C94-1222-7D0B550F0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8 </a:t>
            </a:r>
            <a:r>
              <a:rPr lang="en-GB" dirty="0" err="1"/>
              <a:t>jan</a:t>
            </a:r>
            <a:r>
              <a:rPr lang="en-GB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431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62C9FE-5D54-9764-7A84-B7A486F3B7AB}"/>
              </a:ext>
            </a:extLst>
          </p:cNvPr>
          <p:cNvSpPr txBox="1"/>
          <p:nvPr/>
        </p:nvSpPr>
        <p:spPr>
          <a:xfrm>
            <a:off x="180023" y="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https://docs.rs-online.com/23aa/A700000006673797.pdf</a:t>
            </a:r>
          </a:p>
        </p:txBody>
      </p:sp>
    </p:spTree>
    <p:extLst>
      <p:ext uri="{BB962C8B-B14F-4D97-AF65-F5344CB8AC3E}">
        <p14:creationId xmlns:p14="http://schemas.microsoft.com/office/powerpoint/2010/main" val="359972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DF7133-FF92-8DF1-E448-DF4A17FE0E72}"/>
              </a:ext>
            </a:extLst>
          </p:cNvPr>
          <p:cNvSpPr txBox="1"/>
          <p:nvPr/>
        </p:nvSpPr>
        <p:spPr>
          <a:xfrm>
            <a:off x="0" y="0"/>
            <a:ext cx="1181862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https://cds.cern.ch/record/2827689/files/PS-PO-Note-96-15.pdf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2.8 Auxiliary power supplies</a:t>
            </a:r>
          </a:p>
          <a:p>
            <a:r>
              <a:rPr lang="en-GB" dirty="0"/>
              <a:t>The crate must include Europe Cassette power supplies with Hl5 or Hl 1 (see</a:t>
            </a:r>
          </a:p>
          <a:p>
            <a:r>
              <a:rPr lang="en-GB" dirty="0"/>
              <a:t>next point) connectors as required. They will be shared by both electronic. The crate </a:t>
            </a:r>
          </a:p>
          <a:p>
            <a:r>
              <a:rPr lang="en-GB" dirty="0"/>
              <a:t>has a ON/OFF switch on the back panel for the incoming AC supply. The AC supply</a:t>
            </a:r>
          </a:p>
          <a:p>
            <a:r>
              <a:rPr lang="en-GB" dirty="0"/>
              <a:t>will pass an EMC filter located in the crate.</a:t>
            </a:r>
          </a:p>
          <a:p>
            <a:r>
              <a:rPr lang="en-GB" dirty="0"/>
              <a:t>A preliminary list of power supplies is given:</a:t>
            </a:r>
          </a:p>
          <a:p>
            <a:r>
              <a:rPr lang="en-GB" dirty="0"/>
              <a:t>* 5V 6A and +/-15V 1A. H15 connector.</a:t>
            </a:r>
          </a:p>
          <a:p>
            <a:r>
              <a:rPr lang="en-GB" dirty="0"/>
              <a:t>* +/-24V IA for the DCCT electronic card. H1 1 connector.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24V IA for the relay unit. Hl 1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3. MECHANICAL CONSTRUCTION AND LAYOUT</a:t>
            </a:r>
          </a:p>
          <a:p>
            <a:r>
              <a:rPr lang="en-GB" dirty="0"/>
              <a:t>The crate must be a 6U (2x3U), 19” Europe Crate DIN 41494 (EEC 297-3) with</a:t>
            </a:r>
          </a:p>
          <a:p>
            <a:r>
              <a:rPr lang="en-GB" dirty="0"/>
              <a:t>handles. The dimensions are 445 x 430 x 265.9 mm (W x D x H). Including the rear connectors and cables the depth spans to 550 mm.</a:t>
            </a:r>
          </a:p>
          <a:p>
            <a:r>
              <a:rPr lang="en-GB" dirty="0"/>
              <a:t>The cards must follow Europe Card standard: 160 x 100 or 220 x 100 mm (D x H).Preferably the short type.</a:t>
            </a:r>
          </a:p>
          <a:p>
            <a:r>
              <a:rPr lang="en-GB" dirty="0"/>
              <a:t>The power supplies must follow Europe Cassette standard (DIN 41494).</a:t>
            </a:r>
          </a:p>
          <a:p>
            <a:r>
              <a:rPr lang="en-GB" dirty="0"/>
              <a:t>The cards’ connectors must follow the norm DIN 41612 Type B or C.</a:t>
            </a:r>
          </a:p>
          <a:p>
            <a:r>
              <a:rPr lang="en-GB" dirty="0"/>
              <a:t>The auxiliary power supplies’ connectors must follow the norm DIN 41612</a:t>
            </a:r>
          </a:p>
          <a:p>
            <a:r>
              <a:rPr lang="en-GB" dirty="0" err="1"/>
              <a:t>TypeHll</a:t>
            </a:r>
            <a:r>
              <a:rPr lang="en-GB" dirty="0"/>
              <a:t> or Hl5.</a:t>
            </a:r>
          </a:p>
        </p:txBody>
      </p:sp>
    </p:spTree>
    <p:extLst>
      <p:ext uri="{BB962C8B-B14F-4D97-AF65-F5344CB8AC3E}">
        <p14:creationId xmlns:p14="http://schemas.microsoft.com/office/powerpoint/2010/main" val="391487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5C04EC-1CE4-F460-B111-F13654B6B451}"/>
              </a:ext>
            </a:extLst>
          </p:cNvPr>
          <p:cNvSpPr txBox="1"/>
          <p:nvPr/>
        </p:nvSpPr>
        <p:spPr>
          <a:xfrm>
            <a:off x="0" y="0"/>
            <a:ext cx="6097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https://datasheet.octopart.com/G08-M02-Power-One-datasheet-37184023.pdf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Europe Cassette standard (DIN 41494).</a:t>
            </a:r>
          </a:p>
          <a:p>
            <a:r>
              <a:rPr lang="en-GB" dirty="0"/>
              <a:t>3u </a:t>
            </a:r>
            <a:r>
              <a:rPr lang="en-GB" dirty="0" err="1"/>
              <a:t>Eurocrate</a:t>
            </a:r>
            <a:r>
              <a:rPr lang="en-GB"/>
              <a:t> CERN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1E20F-FD76-99D9-C207-D22A4C880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0" t="13333" r="31934" b="1166"/>
          <a:stretch/>
        </p:blipFill>
        <p:spPr>
          <a:xfrm>
            <a:off x="6096000" y="-1"/>
            <a:ext cx="5116830" cy="67652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E46C16-3FEC-0D4E-B695-8CE9480382A5}"/>
              </a:ext>
            </a:extLst>
          </p:cNvPr>
          <p:cNvSpPr/>
          <p:nvPr/>
        </p:nvSpPr>
        <p:spPr>
          <a:xfrm rot="16200000">
            <a:off x="8906091" y="1398143"/>
            <a:ext cx="646332" cy="240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1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6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17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69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951E9-9745-D429-6351-F5152B356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C55FD-B599-3392-11D6-0F74D709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7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18B3B-B5DA-E9BC-1CD8-106550B9A574}"/>
              </a:ext>
            </a:extLst>
          </p:cNvPr>
          <p:cNvSpPr txBox="1"/>
          <p:nvPr/>
        </p:nvSpPr>
        <p:spPr>
          <a:xfrm>
            <a:off x="680545" y="315310"/>
            <a:ext cx="108309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LFE </a:t>
            </a:r>
          </a:p>
          <a:p>
            <a:r>
              <a:rPr lang="en-GB" dirty="0"/>
              <a:t>LFE </a:t>
            </a:r>
            <a:r>
              <a:rPr lang="en-GB" dirty="0" err="1"/>
              <a:t>Laboratoire</a:t>
            </a:r>
            <a:r>
              <a:rPr lang="en-GB" dirty="0"/>
              <a:t> </a:t>
            </a:r>
            <a:r>
              <a:rPr lang="en-GB" dirty="0" err="1"/>
              <a:t>Francais</a:t>
            </a:r>
            <a:r>
              <a:rPr lang="en-GB" dirty="0"/>
              <a:t> </a:t>
            </a:r>
            <a:r>
              <a:rPr lang="en-GB" dirty="0" err="1"/>
              <a:t>D’electronique</a:t>
            </a:r>
            <a:r>
              <a:rPr lang="en-GB" dirty="0"/>
              <a:t> (44ans </a:t>
            </a:r>
            <a:r>
              <a:rPr lang="en-GB" dirty="0" err="1"/>
              <a:t>d’experience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fr-FR" dirty="0"/>
              <a:t>l'entreprise IOTA ELECTRONIQUE et </a:t>
            </a:r>
            <a:r>
              <a:rPr lang="fr-FR" dirty="0" err="1"/>
              <a:t>Nagib</a:t>
            </a:r>
            <a:r>
              <a:rPr lang="fr-FR" dirty="0"/>
              <a:t> YAHCHOUCHI sont administrateurs de la société LABORATOIRE FRANCAIS D'ELECTRONIQUE.</a:t>
            </a:r>
          </a:p>
          <a:p>
            <a:r>
              <a:rPr lang="fr-FR" dirty="0"/>
              <a:t>78 RUE GUTENBERG 91120 PALAISEAU</a:t>
            </a:r>
          </a:p>
          <a:p>
            <a:r>
              <a:rPr lang="fr-FR" dirty="0"/>
              <a:t>Date création entreprise</a:t>
            </a:r>
          </a:p>
          <a:p>
            <a:r>
              <a:rPr lang="fr-FR" dirty="0"/>
              <a:t>01-01-1900</a:t>
            </a:r>
          </a:p>
          <a:p>
            <a:r>
              <a:rPr lang="fr-FR" dirty="0"/>
              <a:t>il y a 124 ans</a:t>
            </a:r>
          </a:p>
          <a:p>
            <a:r>
              <a:rPr lang="en-GB" dirty="0" err="1"/>
              <a:t>Radiée</a:t>
            </a:r>
            <a:r>
              <a:rPr lang="en-GB" dirty="0"/>
              <a:t> </a:t>
            </a:r>
            <a:r>
              <a:rPr lang="en-GB" dirty="0" err="1"/>
              <a:t>depuis</a:t>
            </a:r>
            <a:r>
              <a:rPr lang="en-GB" dirty="0"/>
              <a:t> le 26/04/2018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VERO</a:t>
            </a:r>
          </a:p>
        </p:txBody>
      </p:sp>
    </p:spTree>
    <p:extLst>
      <p:ext uri="{BB962C8B-B14F-4D97-AF65-F5344CB8AC3E}">
        <p14:creationId xmlns:p14="http://schemas.microsoft.com/office/powerpoint/2010/main" val="190653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78ED4-8173-EE6C-E27C-341BA4B1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0945A-646E-5A77-06FA-0C7C5454E73D}"/>
              </a:ext>
            </a:extLst>
          </p:cNvPr>
          <p:cNvSpPr txBox="1"/>
          <p:nvPr/>
        </p:nvSpPr>
        <p:spPr>
          <a:xfrm>
            <a:off x="1028698" y="342376"/>
            <a:ext cx="10529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https://www.verotec.co.uk/tech-downloads/Section%2011%20-%20Vero%20Power%20Supplies.pdf</a:t>
            </a:r>
          </a:p>
        </p:txBody>
      </p:sp>
    </p:spTree>
    <p:extLst>
      <p:ext uri="{BB962C8B-B14F-4D97-AF65-F5344CB8AC3E}">
        <p14:creationId xmlns:p14="http://schemas.microsoft.com/office/powerpoint/2010/main" val="39366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E9937-3125-1B68-D268-16A4B28B8C03}"/>
              </a:ext>
            </a:extLst>
          </p:cNvPr>
          <p:cNvSpPr txBox="1"/>
          <p:nvPr/>
        </p:nvSpPr>
        <p:spPr>
          <a:xfrm>
            <a:off x="1" y="693683"/>
            <a:ext cx="12191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Name			model			V/A		Type			Number</a:t>
            </a:r>
          </a:p>
          <a:p>
            <a:endParaRPr lang="en-GB" dirty="0"/>
          </a:p>
          <a:p>
            <a:r>
              <a:rPr lang="en-GB" dirty="0"/>
              <a:t>VERO BICC Electronics 		PK60	</a:t>
            </a:r>
            <a:r>
              <a:rPr lang="en-GB" dirty="0" err="1"/>
              <a:t>Bivolt</a:t>
            </a:r>
            <a:r>
              <a:rPr lang="en-GB" dirty="0"/>
              <a:t>		12V-15V/2A	136-44426E</a:t>
            </a:r>
          </a:p>
          <a:p>
            <a:endParaRPr lang="en-GB" dirty="0"/>
          </a:p>
          <a:p>
            <a:r>
              <a:rPr lang="en-GB" dirty="0"/>
              <a:t>VERO BICC Electronics 		PK50	</a:t>
            </a:r>
            <a:r>
              <a:rPr lang="en-GB" dirty="0" err="1"/>
              <a:t>Monovolt</a:t>
            </a:r>
            <a:r>
              <a:rPr lang="en-GB" dirty="0"/>
              <a:t>		?/?</a:t>
            </a:r>
          </a:p>
          <a:p>
            <a:r>
              <a:rPr lang="en-GB" dirty="0"/>
              <a:t>			</a:t>
            </a:r>
          </a:p>
          <a:p>
            <a:r>
              <a:rPr lang="en-GB" dirty="0"/>
              <a:t>LFE Lab Fr. </a:t>
            </a:r>
            <a:r>
              <a:rPr lang="en-GB" dirty="0" err="1"/>
              <a:t>D’electronique</a:t>
            </a:r>
            <a:r>
              <a:rPr lang="en-GB" dirty="0"/>
              <a:t>			V1				AM2412K230+P CERN	477737</a:t>
            </a:r>
          </a:p>
          <a:p>
            <a:endParaRPr lang="en-GB" dirty="0"/>
          </a:p>
          <a:p>
            <a:r>
              <a:rPr lang="en-GB" dirty="0"/>
              <a:t>LFE Lab Fr. </a:t>
            </a:r>
            <a:r>
              <a:rPr lang="en-GB" dirty="0" err="1"/>
              <a:t>D’electronique</a:t>
            </a:r>
            <a:r>
              <a:rPr lang="en-GB" dirty="0"/>
              <a:t>			V1 &amp; V2				AMD151k230+p CERN	467002</a:t>
            </a:r>
          </a:p>
          <a:p>
            <a:endParaRPr lang="en-GB" dirty="0"/>
          </a:p>
          <a:p>
            <a:r>
              <a:rPr lang="en-GB" dirty="0"/>
              <a:t>LFE Lab Fr. </a:t>
            </a:r>
            <a:r>
              <a:rPr lang="en-GB" dirty="0" err="1"/>
              <a:t>D’electronique</a:t>
            </a:r>
            <a:r>
              <a:rPr lang="en-GB" dirty="0"/>
              <a:t>			V1				AM53K230+P CERN+FA	434619</a:t>
            </a:r>
          </a:p>
          <a:p>
            <a:endParaRPr lang="en-GB" dirty="0"/>
          </a:p>
          <a:p>
            <a:r>
              <a:rPr lang="en-GB" dirty="0"/>
              <a:t>LFE Lab Fr. </a:t>
            </a:r>
            <a:r>
              <a:rPr lang="en-GB" dirty="0" err="1"/>
              <a:t>D’electronique</a:t>
            </a:r>
            <a:r>
              <a:rPr lang="en-GB" dirty="0"/>
              <a:t>			V1				AM53K230+P CERN		516960		</a:t>
            </a:r>
          </a:p>
          <a:p>
            <a:endParaRPr lang="en-GB" dirty="0"/>
          </a:p>
          <a:p>
            <a:r>
              <a:rPr lang="en-GB" dirty="0"/>
              <a:t>LFE Lab Fr. </a:t>
            </a:r>
            <a:r>
              <a:rPr lang="en-GB" dirty="0" err="1"/>
              <a:t>D’electronique</a:t>
            </a:r>
            <a:endParaRPr lang="en-GB" dirty="0"/>
          </a:p>
          <a:p>
            <a:endParaRPr lang="en-GB" dirty="0"/>
          </a:p>
          <a:p>
            <a:r>
              <a:rPr lang="en-GB" dirty="0"/>
              <a:t>LFE Lab Fr. </a:t>
            </a:r>
            <a:r>
              <a:rPr lang="en-GB" dirty="0" err="1"/>
              <a:t>D’electronique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25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FB07F-305F-3ACB-5D77-AE9088AE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1" t="16092" r="28738" b="3679"/>
          <a:stretch/>
        </p:blipFill>
        <p:spPr>
          <a:xfrm>
            <a:off x="0" y="14681"/>
            <a:ext cx="6274675" cy="68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FC4C2-CF06-00D9-FC70-20AB72493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0689" r="30902" b="9885"/>
          <a:stretch/>
        </p:blipFill>
        <p:spPr>
          <a:xfrm>
            <a:off x="0" y="0"/>
            <a:ext cx="7283669" cy="68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3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1167D-6ED8-9197-F25E-DA572E90A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6" t="59913" r="49394" b="9357"/>
          <a:stretch/>
        </p:blipFill>
        <p:spPr>
          <a:xfrm>
            <a:off x="3515711" y="0"/>
            <a:ext cx="8016398" cy="6668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F0185-C29C-847D-04E5-469F6A0F5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38" t="42397" r="37765" b="23847"/>
          <a:stretch/>
        </p:blipFill>
        <p:spPr>
          <a:xfrm>
            <a:off x="457200" y="252248"/>
            <a:ext cx="2349062" cy="63038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DC5BC3-BD03-F3FD-C730-68249D0B2E64}"/>
              </a:ext>
            </a:extLst>
          </p:cNvPr>
          <p:cNvSpPr/>
          <p:nvPr/>
        </p:nvSpPr>
        <p:spPr>
          <a:xfrm>
            <a:off x="1631731" y="1478585"/>
            <a:ext cx="754630" cy="429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B25704-B019-B8AF-A810-58AE264E893E}"/>
              </a:ext>
            </a:extLst>
          </p:cNvPr>
          <p:cNvSpPr/>
          <p:nvPr/>
        </p:nvSpPr>
        <p:spPr>
          <a:xfrm>
            <a:off x="887868" y="2192604"/>
            <a:ext cx="754630" cy="429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BF28E3-9567-8BC9-D421-486BBB8A70C1}"/>
              </a:ext>
            </a:extLst>
          </p:cNvPr>
          <p:cNvSpPr/>
          <p:nvPr/>
        </p:nvSpPr>
        <p:spPr>
          <a:xfrm>
            <a:off x="887868" y="4440666"/>
            <a:ext cx="1640168" cy="1035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634C28-0078-126E-164F-3FB5023819EF}"/>
              </a:ext>
            </a:extLst>
          </p:cNvPr>
          <p:cNvSpPr/>
          <p:nvPr/>
        </p:nvSpPr>
        <p:spPr>
          <a:xfrm>
            <a:off x="3100039" y="5729637"/>
            <a:ext cx="3278459" cy="826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13030-F358-A194-8813-770EED5B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8C4DC-2385-3C01-49E5-4B6499F3BFC0}"/>
              </a:ext>
            </a:extLst>
          </p:cNvPr>
          <p:cNvSpPr txBox="1"/>
          <p:nvPr/>
        </p:nvSpPr>
        <p:spPr>
          <a:xfrm>
            <a:off x="1002983" y="4480471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Référence fabricant:</a:t>
            </a:r>
          </a:p>
          <a:p>
            <a:r>
              <a:rPr lang="fr-FR" dirty="0"/>
              <a:t>09062152811</a:t>
            </a:r>
          </a:p>
          <a:p>
            <a:r>
              <a:rPr lang="fr-FR" dirty="0"/>
              <a:t>Marque:</a:t>
            </a:r>
          </a:p>
          <a:p>
            <a:r>
              <a:rPr lang="fr-FR" dirty="0"/>
              <a:t>HARTING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CBDE2-5988-C193-D1B2-CE5765B58C38}"/>
              </a:ext>
            </a:extLst>
          </p:cNvPr>
          <p:cNvSpPr txBox="1"/>
          <p:nvPr/>
        </p:nvSpPr>
        <p:spPr>
          <a:xfrm>
            <a:off x="145732" y="855241"/>
            <a:ext cx="11775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09062152811 | </a:t>
            </a:r>
            <a:r>
              <a:rPr lang="en-GB" dirty="0" err="1">
                <a:hlinkClick r:id="rId3"/>
              </a:rPr>
              <a:t>Connecteur</a:t>
            </a:r>
            <a:r>
              <a:rPr lang="en-GB" dirty="0">
                <a:hlinkClick r:id="rId3"/>
              </a:rPr>
              <a:t> DIN 41612 HARTING, 15 contacts </a:t>
            </a:r>
            <a:r>
              <a:rPr lang="en-GB" dirty="0" err="1">
                <a:hlinkClick r:id="rId3"/>
              </a:rPr>
              <a:t>Femelle</a:t>
            </a:r>
            <a:r>
              <a:rPr lang="en-GB" dirty="0">
                <a:hlinkClick r:id="rId3"/>
              </a:rPr>
              <a:t>, Droit sur 2 </a:t>
            </a:r>
            <a:r>
              <a:rPr lang="en-GB" dirty="0" err="1">
                <a:hlinkClick r:id="rId3"/>
              </a:rPr>
              <a:t>rangs</a:t>
            </a:r>
            <a:r>
              <a:rPr lang="en-GB" dirty="0">
                <a:hlinkClick r:id="rId3"/>
              </a:rPr>
              <a:t>, </a:t>
            </a:r>
            <a:r>
              <a:rPr lang="en-GB" dirty="0" err="1">
                <a:hlinkClick r:id="rId3"/>
              </a:rPr>
              <a:t>entraxe</a:t>
            </a:r>
            <a:r>
              <a:rPr lang="en-GB" dirty="0">
                <a:hlinkClick r:id="rId3"/>
              </a:rPr>
              <a:t> 10.16mm | RS (rs-online.com)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8E59C-3844-B437-2526-4F354174F23F}"/>
              </a:ext>
            </a:extLst>
          </p:cNvPr>
          <p:cNvSpPr txBox="1"/>
          <p:nvPr/>
        </p:nvSpPr>
        <p:spPr>
          <a:xfrm>
            <a:off x="922973" y="5572973"/>
            <a:ext cx="3386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DIN-Power H015FT-4,0C1-1</a:t>
            </a:r>
          </a:p>
        </p:txBody>
      </p:sp>
    </p:spTree>
    <p:extLst>
      <p:ext uri="{BB962C8B-B14F-4D97-AF65-F5344CB8AC3E}">
        <p14:creationId xmlns:p14="http://schemas.microsoft.com/office/powerpoint/2010/main" val="13233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733E9-5041-BFEB-7A5F-B074BCF55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2" t="13833" r="14147" b="3333"/>
          <a:stretch/>
        </p:blipFill>
        <p:spPr>
          <a:xfrm>
            <a:off x="445770" y="-1"/>
            <a:ext cx="9658350" cy="6857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53634-FAB6-F562-6ECE-E2746BF3623E}"/>
              </a:ext>
            </a:extLst>
          </p:cNvPr>
          <p:cNvSpPr txBox="1"/>
          <p:nvPr/>
        </p:nvSpPr>
        <p:spPr>
          <a:xfrm>
            <a:off x="1780223" y="30110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https://docs.rs-online.com/6565/0900766b81361b59.pdf</a:t>
            </a:r>
          </a:p>
        </p:txBody>
      </p:sp>
    </p:spTree>
    <p:extLst>
      <p:ext uri="{BB962C8B-B14F-4D97-AF65-F5344CB8AC3E}">
        <p14:creationId xmlns:p14="http://schemas.microsoft.com/office/powerpoint/2010/main" val="89695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552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PS LV modules small carte (128.5mm)type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LV modules small carte type</dc:title>
  <dc:creator>Ian Crotty</dc:creator>
  <cp:lastModifiedBy>Ian Crotty</cp:lastModifiedBy>
  <cp:revision>10</cp:revision>
  <cp:lastPrinted>2024-01-08T17:37:36Z</cp:lastPrinted>
  <dcterms:created xsi:type="dcterms:W3CDTF">2024-01-08T16:46:05Z</dcterms:created>
  <dcterms:modified xsi:type="dcterms:W3CDTF">2024-01-08T18:22:24Z</dcterms:modified>
</cp:coreProperties>
</file>