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6115D-C27B-C61E-AA8F-8D85D5109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DEAEA-B18A-064C-8DFA-27034A258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50D20-35AC-5301-3CF5-9F9B8A25D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34331-41D1-6F0F-86F3-C68A9C1D0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9A3D3-7DBD-EC7C-D177-3FA72B8E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68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74FB-B3CF-76BF-979B-CA33843D8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FC607-AA72-F1E8-323B-32D0265A0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FBF70-15CC-C1A7-0E3A-3EB39A6E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065E3-0179-05BD-3F88-32620C991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EAD66-7B3C-976D-0813-23133BE9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9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8540B-0E9C-4DA4-0C09-0293651A1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6879F-62B9-207D-C5C7-89286027E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BE00E-F77A-5BB1-C5C4-D01B4922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96551-2EC2-9898-68D0-179788F5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C0FA3-21B5-1EF2-279F-01E4F11A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6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C609-ADB1-4908-EF0D-2D715C5E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2E757-B9C3-A649-004A-F3F427A8E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57471-CAD0-B61C-66FD-AB6FB736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FA054-4A38-A19B-62C6-1142E7B2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1D844-3E0C-7EB8-547A-B996A2D2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5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B4BA-BA06-8804-F3B0-8C5751F12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C14B9-F065-0344-ED81-26E32BE27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27590-6F37-23ED-0C03-9E3C15A96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38939-0E31-778D-9ADF-EF5F6EA1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91E72-3929-01D8-2919-6CC9E2377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98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62B4D-5696-0FAC-BED7-959067ED5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6C6C-17E9-9E54-740F-F871E51B4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1A740-4EB7-747F-052A-147101042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BBD1E-2CAB-D8A2-A68E-8E365D22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031D1-86EA-3A30-7228-D2616AE5F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280A0-CF35-AAD3-9D01-67CFDD9A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467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F443-058E-5159-1B70-1CCD7528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2816D-BA06-899D-0AE8-6034B7021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17678-EA59-A375-9652-1FDA198B9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E65D8-2E20-F91A-5184-0D48F59193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21963-A6C6-6B9F-87CF-A610CCB9C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48826-E280-46FB-0562-47B5B8814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72CCBF-713F-B53C-124B-14B964A9A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F37FA-085B-4952-C427-4E8D1E75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6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358D-8796-3120-0F60-CB33CF1D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E9C5A-4991-AB76-B533-896549ED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3CD352-6EC5-7854-3E19-D43FF7BD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151C0-FC39-4916-3364-DBF2B393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66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0CA0E1-F7E8-E705-AF7E-605199703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79FD9D-7B95-1DF8-ED4F-693263CD6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5F157D-231E-4D43-5EC0-F341D259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56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55FA0-9D52-783B-2470-39B038A3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46CC2-110D-E31C-7172-CC6C66D38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1D88-1ED8-40F4-A758-A4FE290E5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3BCBE-A5DF-8D0B-CB40-5839A2A02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0DCF2-BC70-1937-21F2-4A1DABF7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0452D-C894-77FB-2A8E-1AD23571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CD65-D77F-E491-A62D-4BE88C5F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365172-59B6-61A8-36D6-AE8BE23507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364AD-91CE-B751-08F9-02BCBE2211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21255-E284-5774-3D35-86E7D74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48D97-A868-C7EF-B2A5-E1E023B70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25DE6-71D1-5CE0-E00A-C2F3014C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82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66064-DE01-E12A-CB1A-C56B94AF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AF168-0416-16B6-F086-1DB84C245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A50FD-3AFC-F470-929A-F31483970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A27B4-216B-4ADF-BA22-72114AA495EA}" type="datetimeFigureOut">
              <a:rPr lang="en-GB" smtClean="0"/>
              <a:t>23/01/2024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408BB-A902-83E3-8EF0-DDF5C0467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516B5-05AC-A7AB-550D-73CAB1BD1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3CC08-9262-496F-953A-FB2C46EB00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rs-online.com/web/p/connecteurs-din-41612/0481976?cm_mmc=FR-PLA-DS3A-_-google-_-CSS_FR_FR_PMAX_Catch+All-_--_-481976&amp;matchtype=&amp;&amp;gad_source=1&amp;gclid=EAIaIQobChMI1Lucqa7OgwMVwgaLCh0ligNwEAQYASABEgIJ8PD_BwE&amp;gclsrc=aw.d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B4E8-4350-6AD9-3893-EC162B7DF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H15 connector for 3U LV PS</a:t>
            </a:r>
            <a:br>
              <a:rPr lang="en-GB" dirty="0"/>
            </a:br>
            <a:r>
              <a:rPr lang="en-GB" dirty="0"/>
              <a:t>LFE, VERO et cetera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9C793-514A-3DF7-0CF3-ADD5F08C4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9 Jan 2024</a:t>
            </a:r>
          </a:p>
        </p:txBody>
      </p:sp>
    </p:spTree>
    <p:extLst>
      <p:ext uri="{BB962C8B-B14F-4D97-AF65-F5344CB8AC3E}">
        <p14:creationId xmlns:p14="http://schemas.microsoft.com/office/powerpoint/2010/main" val="2606759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0F4D19-2910-FE84-294F-7115302DB7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88" t="45200" r="61941" b="24267"/>
          <a:stretch/>
        </p:blipFill>
        <p:spPr>
          <a:xfrm>
            <a:off x="0" y="0"/>
            <a:ext cx="3337560" cy="32523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F82C5B-7E96-4CE5-AF8E-0B3F368D67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88" t="34133" r="61941" b="34267"/>
          <a:stretch/>
        </p:blipFill>
        <p:spPr>
          <a:xfrm>
            <a:off x="0" y="3046314"/>
            <a:ext cx="3779520" cy="3811686"/>
          </a:xfrm>
          <a:prstGeom prst="rect">
            <a:avLst/>
          </a:prstGeom>
        </p:spPr>
      </p:pic>
      <p:pic>
        <p:nvPicPr>
          <p:cNvPr id="6" name="Picture 5" descr="A close-up of a blue device&#10;&#10;Description automatically generated">
            <a:extLst>
              <a:ext uri="{FF2B5EF4-FFF2-40B4-BE49-F238E27FC236}">
                <a16:creationId xmlns:a16="http://schemas.microsoft.com/office/drawing/2014/main" id="{B8A9D77D-6E4E-5CA5-770F-E8A3A4199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0883" y="1181989"/>
            <a:ext cx="5546344" cy="4159758"/>
          </a:xfrm>
          <a:prstGeom prst="rect">
            <a:avLst/>
          </a:prstGeom>
        </p:spPr>
      </p:pic>
      <p:pic>
        <p:nvPicPr>
          <p:cNvPr id="8" name="Picture 7" descr="Close-up of a machine&#10;&#10;Description automatically generated">
            <a:extLst>
              <a:ext uri="{FF2B5EF4-FFF2-40B4-BE49-F238E27FC236}">
                <a16:creationId xmlns:a16="http://schemas.microsoft.com/office/drawing/2014/main" id="{4AAD3766-8480-5660-587B-0F9652605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9176" y="1789938"/>
            <a:ext cx="4370832" cy="327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13030-F358-A194-8813-770EED5B8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45" y="0"/>
            <a:ext cx="1092430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78C4DC-2385-3C01-49E5-4B6499F3BFC0}"/>
              </a:ext>
            </a:extLst>
          </p:cNvPr>
          <p:cNvSpPr txBox="1"/>
          <p:nvPr/>
        </p:nvSpPr>
        <p:spPr>
          <a:xfrm>
            <a:off x="1002983" y="4480471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Référence fabricant:</a:t>
            </a:r>
          </a:p>
          <a:p>
            <a:r>
              <a:rPr lang="fr-FR" dirty="0"/>
              <a:t>09062152811</a:t>
            </a:r>
          </a:p>
          <a:p>
            <a:r>
              <a:rPr lang="fr-FR" dirty="0"/>
              <a:t>Marque:</a:t>
            </a:r>
          </a:p>
          <a:p>
            <a:r>
              <a:rPr lang="fr-FR" dirty="0"/>
              <a:t>HARTING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3CBDE2-5988-C193-D1B2-CE5765B58C38}"/>
              </a:ext>
            </a:extLst>
          </p:cNvPr>
          <p:cNvSpPr txBox="1"/>
          <p:nvPr/>
        </p:nvSpPr>
        <p:spPr>
          <a:xfrm>
            <a:off x="145732" y="855241"/>
            <a:ext cx="11775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09062152811 | </a:t>
            </a:r>
            <a:r>
              <a:rPr lang="en-GB" dirty="0" err="1">
                <a:hlinkClick r:id="rId3"/>
              </a:rPr>
              <a:t>Connecteur</a:t>
            </a:r>
            <a:r>
              <a:rPr lang="en-GB" dirty="0">
                <a:hlinkClick r:id="rId3"/>
              </a:rPr>
              <a:t> DIN 41612 HARTING, 15 contacts </a:t>
            </a:r>
            <a:r>
              <a:rPr lang="en-GB" dirty="0" err="1">
                <a:hlinkClick r:id="rId3"/>
              </a:rPr>
              <a:t>Femelle</a:t>
            </a:r>
            <a:r>
              <a:rPr lang="en-GB" dirty="0">
                <a:hlinkClick r:id="rId3"/>
              </a:rPr>
              <a:t>, Droit sur 2 </a:t>
            </a:r>
            <a:r>
              <a:rPr lang="en-GB" dirty="0" err="1">
                <a:hlinkClick r:id="rId3"/>
              </a:rPr>
              <a:t>rangs</a:t>
            </a:r>
            <a:r>
              <a:rPr lang="en-GB" dirty="0">
                <a:hlinkClick r:id="rId3"/>
              </a:rPr>
              <a:t>, </a:t>
            </a:r>
            <a:r>
              <a:rPr lang="en-GB" dirty="0" err="1">
                <a:hlinkClick r:id="rId3"/>
              </a:rPr>
              <a:t>entraxe</a:t>
            </a:r>
            <a:r>
              <a:rPr lang="en-GB" dirty="0">
                <a:hlinkClick r:id="rId3"/>
              </a:rPr>
              <a:t> 10.16mm | RS (rs-online.com)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A8E59C-3844-B437-2526-4F354174F23F}"/>
              </a:ext>
            </a:extLst>
          </p:cNvPr>
          <p:cNvSpPr txBox="1"/>
          <p:nvPr/>
        </p:nvSpPr>
        <p:spPr>
          <a:xfrm>
            <a:off x="922973" y="5572973"/>
            <a:ext cx="3386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DIN-Power H015FT-4,0C1-1</a:t>
            </a:r>
          </a:p>
        </p:txBody>
      </p:sp>
    </p:spTree>
    <p:extLst>
      <p:ext uri="{BB962C8B-B14F-4D97-AF65-F5344CB8AC3E}">
        <p14:creationId xmlns:p14="http://schemas.microsoft.com/office/powerpoint/2010/main" val="13233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wires on a piece of paper&#10;&#10;Description automatically generated">
            <a:extLst>
              <a:ext uri="{FF2B5EF4-FFF2-40B4-BE49-F238E27FC236}">
                <a16:creationId xmlns:a16="http://schemas.microsoft.com/office/drawing/2014/main" id="{C5F9190E-40E6-84BB-BCE4-06A3E062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8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FC4C2-CF06-00D9-FC70-20AB72493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17" t="20689" r="30902" b="9885"/>
          <a:stretch/>
        </p:blipFill>
        <p:spPr>
          <a:xfrm>
            <a:off x="0" y="0"/>
            <a:ext cx="7283669" cy="687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3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1FB07F-305F-3ACB-5D77-AE9088AE40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1" t="16092" r="28738" b="3679"/>
          <a:stretch/>
        </p:blipFill>
        <p:spPr>
          <a:xfrm>
            <a:off x="0" y="14681"/>
            <a:ext cx="6274675" cy="684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15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6019</TotalTime>
  <Words>50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H15 connector for 3U LV PS LFE, VERO et cetera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H15 connector for 3U LV PS LFE, VERO et cetera</dc:title>
  <dc:creator>Ian Crotty</dc:creator>
  <cp:lastModifiedBy>Ian Crotty</cp:lastModifiedBy>
  <cp:revision>1</cp:revision>
  <dcterms:created xsi:type="dcterms:W3CDTF">2024-01-09T11:10:20Z</dcterms:created>
  <dcterms:modified xsi:type="dcterms:W3CDTF">2024-01-27T14:31:35Z</dcterms:modified>
</cp:coreProperties>
</file>