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71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20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82BF7-24E7-550A-FD18-CCF10A3AA7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CE3066-3B72-9954-2FDC-87A710808B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50BCF-A980-CEA2-7063-D33303127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E61C7-0372-4E12-83D4-4FEE17CB99E0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996166-E0DF-6A03-CCBD-82D63A555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DAF53B-4BEC-4E04-01A2-CBFA222CF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DACA-5FB2-4506-B04B-8F120D46BC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828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D1CA2-6347-D7B5-D75C-C6BA0F057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5C2AFA-9EDC-889E-1993-A4F353D616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C24549-BCB3-1D1F-A915-161107BF2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E61C7-0372-4E12-83D4-4FEE17CB99E0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671B7B-9793-9F50-29EC-4E105FFA4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3E363-EBCF-2FE9-F203-9ADAE7D61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DACA-5FB2-4506-B04B-8F120D46BC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492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7B5324-CD4A-9950-4726-1686768DFF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5BEAA0-7A33-EDA9-B97E-1C33FB6EA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66B0C4-DF3B-D38C-FF02-33407ED20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E61C7-0372-4E12-83D4-4FEE17CB99E0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913371-C580-FFD4-1689-600C38A91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3AF2F9-8445-03B5-E004-A40D8A670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DACA-5FB2-4506-B04B-8F120D46BC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161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3262D-D550-5F5E-3B87-6799FE850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5BD0E-CECE-5E5F-2BEE-59FFF7D9C6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47D579-73A7-822D-DBAD-09BF8E61D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E61C7-0372-4E12-83D4-4FEE17CB99E0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8EF6A-DA25-C0FC-F788-6DE40F4BC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E334D0-E9F5-570D-951C-2B722FF72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DACA-5FB2-4506-B04B-8F120D46BC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817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1867D-2E54-054E-BB37-F3542DB79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4A1E02-0849-D8F2-EA0F-5B1896568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BE5F64-9E58-30FF-365E-6517BAF72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E61C7-0372-4E12-83D4-4FEE17CB99E0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72B250-BCB0-E853-A7C6-5A9B650F1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F79EF9-D1CF-C2F6-5095-E2C2E5E12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DACA-5FB2-4506-B04B-8F120D46BC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504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48050-F608-9401-3FC8-A379AF374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4FB83B-4042-0108-9578-9FE1C55A36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F82B33-EA24-9BF2-8E30-9BA5E47291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4600FC-190C-A02A-9FC9-395EC000A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E61C7-0372-4E12-83D4-4FEE17CB99E0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208641-90B7-00CE-1C73-28FBEFE3B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09E94D-3FB7-3B05-93D9-E866A3A8C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DACA-5FB2-4506-B04B-8F120D46BC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691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AF021-C012-B962-BE4B-D57EE759A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1A8659-EF86-481C-09AF-D8E71A7762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A048C0-2CD6-86C7-11D6-7869C61CA4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631D67-B0C4-3A94-562A-15B5FCBA93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4F36B6-F7B4-3EE0-2E0D-B8A85A0D7C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10D9D8-CB09-03D0-B98C-9C7235AFA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E61C7-0372-4E12-83D4-4FEE17CB99E0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D855DB-FD39-9AFF-0C21-DC0E2D6DB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820CBE-C29E-E171-E06A-414DE2E8F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DACA-5FB2-4506-B04B-8F120D46BC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65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AFD55-4738-3850-723E-3F99E0BC5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FCC711-C95B-F7D4-246B-450AE857E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E61C7-0372-4E12-83D4-4FEE17CB99E0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06A974-E19B-6EC0-D2B6-23A910EEB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9C1CC7-DA82-95D1-920D-75E6D320A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DACA-5FB2-4506-B04B-8F120D46BC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391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305B07-4F2E-7EC6-D362-8C319706F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E61C7-0372-4E12-83D4-4FEE17CB99E0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B143A6-3741-79E8-79E4-F80BD37AF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96AD59-0578-EF62-D736-628DC039A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DACA-5FB2-4506-B04B-8F120D46BC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607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89631-BD47-9C98-B8AB-208F10157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5B5E8-96CB-0082-6078-A779B3F90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59D7B7-4961-0874-10E1-06E670F0AB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B6ACF5-1E80-4086-50CD-9D88C6706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E61C7-0372-4E12-83D4-4FEE17CB99E0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9E47EE-FA37-CB0F-0399-0034C0BB4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3F4DB5-63D0-2AC8-75B7-62938EEB7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DACA-5FB2-4506-B04B-8F120D46BC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118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2D178-8A8E-E33B-385F-248723D1F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CE5C1E-1A34-8C9F-FDC0-D7721F1CEF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F805B3-EFD4-AB48-3705-453A6289B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60F76B-82B4-F645-3E11-DD9AA85C9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E61C7-0372-4E12-83D4-4FEE17CB99E0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F32978-1D06-8460-4B83-5BC64AF42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383C90-6D0D-F1A1-AB67-C9890021B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DACA-5FB2-4506-B04B-8F120D46BC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359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C8AEA6-C262-4B2A-488E-AE9C06C8F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7CC58-746E-EE6E-1829-2E4EF2BD2B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CEC7E-65A9-0DAC-811A-C373F87EB9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E61C7-0372-4E12-83D4-4FEE17CB99E0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24117A-D88B-37AF-0673-3CB83F3432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A3483A-9D83-AF8D-88B1-AEDEE18B7F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6DACA-5FB2-4506-B04B-8F120D46BC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90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8AE02-7893-182F-81B3-8869E4C632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HV &gt;10kV modules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F8A8EA-4D58-17E1-8874-10852BE79B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Ian</a:t>
            </a:r>
          </a:p>
        </p:txBody>
      </p:sp>
    </p:spTree>
    <p:extLst>
      <p:ext uri="{BB962C8B-B14F-4D97-AF65-F5344CB8AC3E}">
        <p14:creationId xmlns:p14="http://schemas.microsoft.com/office/powerpoint/2010/main" val="3367563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423ED5-188C-AC51-5276-36C0DD52E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931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3562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7319A7-3AB8-A306-5EA4-D4542FE7D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846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8565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578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59289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5178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37E59C-6DF2-899B-3CBA-C7A81AC6BC96}"/>
              </a:ext>
            </a:extLst>
          </p:cNvPr>
          <p:cNvSpPr txBox="1"/>
          <p:nvPr/>
        </p:nvSpPr>
        <p:spPr>
          <a:xfrm>
            <a:off x="310896" y="3105835"/>
            <a:ext cx="88303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https://www.analogtechnologies.com/high_voltage_power_supply_24v_input_voltage.html</a:t>
            </a:r>
          </a:p>
        </p:txBody>
      </p:sp>
    </p:spTree>
    <p:extLst>
      <p:ext uri="{BB962C8B-B14F-4D97-AF65-F5344CB8AC3E}">
        <p14:creationId xmlns:p14="http://schemas.microsoft.com/office/powerpoint/2010/main" val="1954775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7F1C8F-198A-1573-7592-610C10F11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972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39A98E-7321-42AF-6464-B33F0D8CB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602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2CF8CF-EAFA-0408-D5B7-829D45E9E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916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8129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410653-1ADD-464A-206A-34BC8A4AC154}"/>
              </a:ext>
            </a:extLst>
          </p:cNvPr>
          <p:cNvSpPr txBox="1"/>
          <p:nvPr/>
        </p:nvSpPr>
        <p:spPr>
          <a:xfrm>
            <a:off x="569214" y="664387"/>
            <a:ext cx="60944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Convertisseur DC-DC XP Power, A, Montage traversant, 1W, 1 sortie, 1kV </a:t>
            </a:r>
            <a:r>
              <a:rPr lang="fr-FR" dirty="0" err="1"/>
              <a:t>c.c</a:t>
            </a:r>
            <a:r>
              <a:rPr lang="fr-FR" dirty="0"/>
              <a:t>., 1mA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3622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068294-7CFD-107C-1138-ECE48C446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481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FFF1DF-4CF8-6005-AE30-F4E484D00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9944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15363</TotalTime>
  <Words>49</Words>
  <Application>Microsoft Office PowerPoint</Application>
  <PresentationFormat>Widescreen</PresentationFormat>
  <Paragraphs>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HV &gt;10kV modules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HV &gt;10kV modules</dc:title>
  <dc:creator>Ian Crotty</dc:creator>
  <cp:lastModifiedBy>Ian Crotty</cp:lastModifiedBy>
  <cp:revision>3</cp:revision>
  <dcterms:created xsi:type="dcterms:W3CDTF">2023-11-16T17:07:15Z</dcterms:created>
  <dcterms:modified xsi:type="dcterms:W3CDTF">2023-11-27T09:10:33Z</dcterms:modified>
</cp:coreProperties>
</file>