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5" r:id="rId5"/>
    <p:sldId id="264" r:id="rId6"/>
    <p:sldId id="269" r:id="rId7"/>
    <p:sldId id="261" r:id="rId8"/>
    <p:sldId id="263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D3D3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"/>
    <p:restoredTop sz="94904"/>
  </p:normalViewPr>
  <p:slideViewPr>
    <p:cSldViewPr snapToGrid="0" snapToObjects="1">
      <p:cViewPr varScale="1">
        <p:scale>
          <a:sx n="131" d="100"/>
          <a:sy n="131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13B3E-BEBC-1244-8B26-10C914AD25D1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EA3B-5286-0A47-A786-67D9ED9F8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AF60-DF8F-B541-9325-E117F3B29003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4034-901B-EF48-820D-D693D50D2E8B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EDCD-B65D-5545-A24A-A11EC6142247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CA0-86DA-504D-BFE4-E20B990AC26D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4BE6-FC81-D54E-819B-3694680B997F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A7B-295D-424C-B89B-2A9BE12DBC9E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BFC7-79BD-C048-A7CB-35CE20054A43}" type="datetime1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60"/>
            <a:ext cx="7886700" cy="239113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94152" y="4819791"/>
            <a:ext cx="2057400" cy="273844"/>
          </a:xfrm>
        </p:spPr>
        <p:txBody>
          <a:bodyPr/>
          <a:lstStyle/>
          <a:p>
            <a:fld id="{D02DC348-BE8D-D04B-98A1-4DABF83FA55F}" type="datetime1">
              <a:rPr lang="en-US" smtClean="0"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43" y="4936520"/>
            <a:ext cx="1975717" cy="15711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4288" y="4926601"/>
            <a:ext cx="2057400" cy="167034"/>
          </a:xfrm>
        </p:spPr>
        <p:txBody>
          <a:bodyPr/>
          <a:lstStyle>
            <a:lvl1pPr>
              <a:defRPr sz="800"/>
            </a:lvl1pPr>
          </a:lstStyle>
          <a:p>
            <a:fld id="{C2F259D6-6D2F-1547-A8FD-7A6630D41A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25DB-CF33-3E4E-BCEB-EE9DC4545949}" type="datetime1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BBC1-C787-5B48-93F5-D0886433F9E6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C4A1-0C18-4248-A4BE-FFEDBA3E14B6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8F7-AB24-8345-832A-104D8704EA12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583" y="1866607"/>
            <a:ext cx="6858000" cy="545289"/>
          </a:xfrm>
        </p:spPr>
        <p:txBody>
          <a:bodyPr>
            <a:normAutofit/>
          </a:bodyPr>
          <a:lstStyle/>
          <a:p>
            <a:r>
              <a:rPr lang="en-US" sz="2800" dirty="0"/>
              <a:t>LS2 Electrical Services Upgrade: 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922" y="2648517"/>
            <a:ext cx="6858000" cy="380930"/>
          </a:xfrm>
        </p:spPr>
        <p:txBody>
          <a:bodyPr>
            <a:noAutofit/>
          </a:bodyPr>
          <a:lstStyle/>
          <a:p>
            <a:r>
              <a:rPr lang="en-US" sz="2200" dirty="0"/>
              <a:t>S. </a:t>
            </a:r>
            <a:r>
              <a:rPr lang="en-US" sz="2200" dirty="0" err="1"/>
              <a:t>Lusin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180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027" y="405515"/>
            <a:ext cx="3310579" cy="46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99" y="405512"/>
            <a:ext cx="331057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0"/>
            <a:ext cx="7886700" cy="3734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</a:t>
            </a:r>
            <a:r>
              <a:rPr lang="en-US" sz="2000" dirty="0"/>
              <a:t>E Power Cabling: Run3 Configuration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2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3228215" y="664703"/>
            <a:ext cx="314209" cy="60898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740" y="676076"/>
            <a:ext cx="106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GEMs will add 3 MAOs to each of 4 racks. Will require 4 LV power cables (230 VAC 3-phase)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8031" y="2341964"/>
            <a:ext cx="126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Cables will connect via new X4 cable chains on near side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37314" y="1075785"/>
            <a:ext cx="2660073" cy="1096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548362" y="1045408"/>
            <a:ext cx="384331" cy="607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flipH="1" flipV="1">
            <a:off x="2978690" y="3320283"/>
            <a:ext cx="314209" cy="60898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H="1" flipV="1">
            <a:off x="7359011" y="676487"/>
            <a:ext cx="314209" cy="60898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H="1" flipV="1">
            <a:off x="7140282" y="3293019"/>
            <a:ext cx="314209" cy="60898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209474" y="2084118"/>
            <a:ext cx="620229" cy="12400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45132" y="1813189"/>
            <a:ext cx="2295150" cy="15724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6405" y="693439"/>
            <a:ext cx="1014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GEM subdetector will have racks on near </a:t>
            </a:r>
            <a:r>
              <a:rPr lang="en-US" sz="1200"/>
              <a:t>side only, </a:t>
            </a:r>
          </a:p>
          <a:p>
            <a:r>
              <a:rPr lang="en-US" sz="1200" dirty="0"/>
              <a:t>on levels X2 &amp; X5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785" y="2064964"/>
            <a:ext cx="856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GEM power system is based on CAEN </a:t>
            </a:r>
            <a:r>
              <a:rPr lang="en-US" sz="1200"/>
              <a:t>power supplies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98327" y="3258629"/>
            <a:ext cx="1161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Cable installation should be done as part of </a:t>
            </a:r>
            <a:r>
              <a:rPr lang="en-US" sz="1200"/>
              <a:t>common installation effort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859845" y="711272"/>
            <a:ext cx="1181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Each rack contains </a:t>
            </a:r>
            <a:r>
              <a:rPr lang="en-US" sz="1200"/>
              <a:t>two independent power systems, one for GE1/1 and one for GE2/1 </a:t>
            </a:r>
            <a:endParaRPr lang="en-US" sz="1200" dirty="0"/>
          </a:p>
        </p:txBody>
      </p:sp>
      <p:sp>
        <p:nvSpPr>
          <p:cNvPr id="44" name="Oval 43"/>
          <p:cNvSpPr/>
          <p:nvPr/>
        </p:nvSpPr>
        <p:spPr>
          <a:xfrm>
            <a:off x="7375086" y="1275590"/>
            <a:ext cx="321551" cy="2385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2940" y="3864085"/>
            <a:ext cx="321551" cy="2385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859844" y="2196001"/>
            <a:ext cx="1181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Will need to fabricate 6 new power distribution boxes for GEM, not shared with other subdetectors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7612083" y="1573481"/>
            <a:ext cx="314697" cy="67225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454491" y="3532909"/>
            <a:ext cx="472289" cy="36909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242885" y="1289450"/>
            <a:ext cx="321551" cy="2385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9239" y="3847036"/>
            <a:ext cx="321551" cy="2385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116" y="2700396"/>
            <a:ext cx="3091913" cy="21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815" y="2697422"/>
            <a:ext cx="3091913" cy="21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57" y="2694448"/>
            <a:ext cx="3091913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116" y="432288"/>
            <a:ext cx="3091913" cy="21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289" y="425289"/>
            <a:ext cx="3091913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57" y="432288"/>
            <a:ext cx="3091913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0"/>
            <a:ext cx="7886700" cy="373480"/>
          </a:xfrm>
        </p:spPr>
        <p:txBody>
          <a:bodyPr>
            <a:normAutofit/>
          </a:bodyPr>
          <a:lstStyle/>
          <a:p>
            <a:r>
              <a:rPr lang="en-US" dirty="0"/>
              <a:t>GE LV Distribution Boxes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3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45375" y="211609"/>
            <a:ext cx="83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X5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0325" y="211610"/>
            <a:ext cx="548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X2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649016"/>
            <a:ext cx="83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Plus Side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43" y="2915224"/>
            <a:ext cx="92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Minus Side</a:t>
            </a:r>
          </a:p>
        </p:txBody>
      </p:sp>
    </p:spTree>
    <p:extLst>
      <p:ext uri="{BB962C8B-B14F-4D97-AF65-F5344CB8AC3E}">
        <p14:creationId xmlns:p14="http://schemas.microsoft.com/office/powerpoint/2010/main" val="111637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751" y="413635"/>
            <a:ext cx="3310579" cy="4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45" y="410058"/>
            <a:ext cx="331057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40"/>
            <a:ext cx="7886700" cy="36667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</a:t>
            </a:r>
            <a:r>
              <a:rPr lang="en-US" sz="2000" dirty="0"/>
              <a:t>E Service Power Cabling: Run3 Configuration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26438" y="2443631"/>
            <a:ext cx="207812" cy="1795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" y="814562"/>
            <a:ext cx="101357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48V service power will come through near-side YE1 patch panels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10620" y="2559132"/>
            <a:ext cx="2615818" cy="57595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01330" y="917994"/>
            <a:ext cx="1166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power from USC allocated only to MAOs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38" y="2424708"/>
            <a:ext cx="109948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need 2 independent pairs of conductors, one for GE1/1, one for GE2/1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07268" y="1906270"/>
            <a:ext cx="116607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On-detector service power cabling is a subdetector responsibility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01330" y="3102295"/>
            <a:ext cx="116607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service power cabling ends at YE1 patch panels</a:t>
            </a:r>
          </a:p>
        </p:txBody>
      </p:sp>
      <p:sp>
        <p:nvSpPr>
          <p:cNvPr id="14" name="Oval 13"/>
          <p:cNvSpPr/>
          <p:nvPr/>
        </p:nvSpPr>
        <p:spPr>
          <a:xfrm>
            <a:off x="7309375" y="2486935"/>
            <a:ext cx="192200" cy="1921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15340" y="2623150"/>
            <a:ext cx="6294035" cy="67334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7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96" y="334450"/>
            <a:ext cx="667306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42"/>
            <a:ext cx="7886700" cy="3799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YE+1 Patch Panel</a:t>
            </a:r>
            <a:r>
              <a:rPr lang="en-US" sz="2000" dirty="0"/>
              <a:t>: Run3 Configuration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5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291135" y="1734121"/>
            <a:ext cx="207812" cy="1795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1973" y="781201"/>
            <a:ext cx="137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YE1 patch panels supply service power to GE, </a:t>
            </a:r>
            <a:r>
              <a:rPr lang="en-US"/>
              <a:t>and nothing else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44878" y="3798619"/>
            <a:ext cx="4456029" cy="8490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20471" y="1403634"/>
            <a:ext cx="398346" cy="1230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019239" y="975859"/>
            <a:ext cx="504960" cy="65110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36289" y="1198059"/>
            <a:ext cx="19533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need one new cable routed via YE+1near cable chain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73" y="1687963"/>
            <a:ext cx="137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&amp; DCS cables to GE go through new X4 cable chain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73" y="2601574"/>
            <a:ext cx="137595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power supplied to subdetectors via pair of Anderson PP45 contacts at rear of patch panel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02848" y="2601573"/>
            <a:ext cx="127144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power cabling downstream of YE1 patch </a:t>
            </a:r>
            <a:r>
              <a:rPr lang="en-US"/>
              <a:t>panels is subdetector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8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54" y="430679"/>
            <a:ext cx="667306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42"/>
            <a:ext cx="7886700" cy="3799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YE-1 Patch Panel</a:t>
            </a:r>
            <a:r>
              <a:rPr lang="en-US" sz="2000" dirty="0"/>
              <a:t>: Run3 Configuration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6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291135" y="1734121"/>
            <a:ext cx="207812" cy="1795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64423" y="1240434"/>
            <a:ext cx="2976875" cy="18418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143" y="800650"/>
            <a:ext cx="12987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repurpose power and DCS connections currently being used for </a:t>
            </a:r>
            <a:r>
              <a:rPr lang="en-US"/>
              <a:t>GE1/1 demonstrator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84394" y="1470064"/>
            <a:ext cx="3461357" cy="66941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106390" y="2078269"/>
            <a:ext cx="581163" cy="29679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15414" y="3562730"/>
            <a:ext cx="1389790" cy="10150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86230" y="968412"/>
            <a:ext cx="459521" cy="854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23018" y="2967501"/>
            <a:ext cx="166102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allocate 2 additional pairs in existing service power cable to </a:t>
            </a:r>
            <a:r>
              <a:rPr lang="en-US"/>
              <a:t>serve upgraded GE </a:t>
            </a:r>
            <a:r>
              <a:rPr lang="en-US" dirty="0"/>
              <a:t>&amp; RE</a:t>
            </a:r>
          </a:p>
        </p:txBody>
      </p:sp>
      <p:sp>
        <p:nvSpPr>
          <p:cNvPr id="19" name="Oval 18"/>
          <p:cNvSpPr/>
          <p:nvPr/>
        </p:nvSpPr>
        <p:spPr>
          <a:xfrm>
            <a:off x="5047017" y="4141072"/>
            <a:ext cx="718453" cy="26419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83785" y="1734121"/>
            <a:ext cx="3319784" cy="242224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6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820" y="413635"/>
            <a:ext cx="3310579" cy="46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90" y="413635"/>
            <a:ext cx="331057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40"/>
            <a:ext cx="7886700" cy="36667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</a:t>
            </a:r>
            <a:r>
              <a:rPr lang="en-US" sz="2000" dirty="0"/>
              <a:t>E DCS Cabling: Run3 Configuration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5279" y="1419656"/>
            <a:ext cx="145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</a:t>
            </a:r>
            <a:r>
              <a:rPr lang="en-US"/>
              <a:t>need 4 </a:t>
            </a:r>
            <a:r>
              <a:rPr lang="en-US" dirty="0"/>
              <a:t>branch drivers </a:t>
            </a:r>
            <a:r>
              <a:rPr lang="en-US"/>
              <a:t>in GE </a:t>
            </a:r>
            <a:r>
              <a:rPr lang="en-US" dirty="0"/>
              <a:t>CAEN mainframe in S4F</a:t>
            </a:r>
          </a:p>
        </p:txBody>
      </p:sp>
      <p:sp>
        <p:nvSpPr>
          <p:cNvPr id="10" name="Oval 9"/>
          <p:cNvSpPr/>
          <p:nvPr/>
        </p:nvSpPr>
        <p:spPr>
          <a:xfrm>
            <a:off x="3301345" y="3346950"/>
            <a:ext cx="421574" cy="69659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143" y="1035879"/>
            <a:ext cx="11203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 DCS </a:t>
            </a:r>
            <a:r>
              <a:rPr lang="en-US"/>
              <a:t>cabling will arrive via new X4 cable chains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342708" y="571070"/>
            <a:ext cx="779767" cy="83615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478279" y="2818521"/>
            <a:ext cx="1634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branch driver needs its own 50-conductor DCS cable between S4F </a:t>
            </a:r>
            <a:r>
              <a:rPr lang="en-US"/>
              <a:t>and UXC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92865" y="1089126"/>
            <a:ext cx="2381056" cy="48895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" y="2253570"/>
            <a:ext cx="112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GE1/1 and GE2/1 will use separate DCS chains</a:t>
            </a:r>
          </a:p>
        </p:txBody>
      </p:sp>
      <p:sp>
        <p:nvSpPr>
          <p:cNvPr id="22" name="Oval 21"/>
          <p:cNvSpPr/>
          <p:nvPr/>
        </p:nvSpPr>
        <p:spPr>
          <a:xfrm>
            <a:off x="6814305" y="3353746"/>
            <a:ext cx="421574" cy="69659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5668" y="577866"/>
            <a:ext cx="779767" cy="83615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04" y="2777765"/>
            <a:ext cx="3349572" cy="23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553" y="453809"/>
            <a:ext cx="3349572" cy="23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140"/>
            <a:ext cx="7886700" cy="38434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Service Power Distribution in S4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836" y="918817"/>
            <a:ext cx="2700000" cy="3600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562" y="1975484"/>
            <a:ext cx="16133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 CAEN mainframe in S4F to hold total of 4 branch drivers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15231" y="1569266"/>
            <a:ext cx="1054231" cy="18452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83204" y="1815015"/>
            <a:ext cx="534295" cy="96274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77883" y="4216263"/>
            <a:ext cx="534295" cy="87138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7562" y="616956"/>
            <a:ext cx="16133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Located space for 3 connections via existing hardware, but will need to add 1 new cable for YE+1 near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10102" y="2691065"/>
            <a:ext cx="1847345" cy="15251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83195" y="2536965"/>
            <a:ext cx="1680022" cy="83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9946" y="2894755"/>
            <a:ext cx="16133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power relay box provides DSS functionality in addition to cable interfacing</a:t>
            </a:r>
          </a:p>
        </p:txBody>
      </p:sp>
    </p:spTree>
    <p:extLst>
      <p:ext uri="{BB962C8B-B14F-4D97-AF65-F5344CB8AC3E}">
        <p14:creationId xmlns:p14="http://schemas.microsoft.com/office/powerpoint/2010/main" val="45676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1" y="277187"/>
            <a:ext cx="7891366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S4F Zone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61881" y="3369102"/>
            <a:ext cx="378070" cy="54249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0606" y="875611"/>
            <a:ext cx="1449948" cy="1384995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Power delivered from armoire EXD10/55 in S4F zone of USC</a:t>
            </a:r>
          </a:p>
          <a:p>
            <a:r>
              <a:rPr lang="en-US" sz="1200" dirty="0">
                <a:solidFill>
                  <a:srgbClr val="FF0000"/>
                </a:solidFill>
              </a:rPr>
              <a:t>Will need space for 4 circuit breakers in EXD10/55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308" y="1495681"/>
            <a:ext cx="2060257" cy="461665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Need </a:t>
            </a:r>
            <a:r>
              <a:rPr lang="en-US" sz="1200" dirty="0">
                <a:solidFill>
                  <a:srgbClr val="FF0000"/>
                </a:solidFill>
              </a:rPr>
              <a:t>1 new USC-UXC service power cable installed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43521" y="1987714"/>
            <a:ext cx="418360" cy="133178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57750" y="2103561"/>
            <a:ext cx="452804" cy="116498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2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10947</TotalTime>
  <Words>467</Words>
  <Application>Microsoft Macintosh PowerPoint</Application>
  <PresentationFormat>On-screen Show (16:9)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LS2 Electrical Services Upgrade: GE</vt:lpstr>
      <vt:lpstr>GE Power Cabling: Run3 Configuration</vt:lpstr>
      <vt:lpstr>GE LV Distribution Boxes</vt:lpstr>
      <vt:lpstr>GE Service Power Cabling: Run3 Configuration</vt:lpstr>
      <vt:lpstr>YE+1 Patch Panel: Run3 Configuration</vt:lpstr>
      <vt:lpstr>YE-1 Patch Panel: Run3 Configuration</vt:lpstr>
      <vt:lpstr>GE DCS Cabling: Run3 Configuration</vt:lpstr>
      <vt:lpstr>Service Power Distribution in S4</vt:lpstr>
      <vt:lpstr>S4F Zone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sergei.lusin@gmail.com</dc:creator>
  <cp:lastModifiedBy>Microsoft Office User</cp:lastModifiedBy>
  <cp:revision>81</cp:revision>
  <cp:lastPrinted>2019-01-22T14:19:26Z</cp:lastPrinted>
  <dcterms:created xsi:type="dcterms:W3CDTF">2019-01-08T10:15:35Z</dcterms:created>
  <dcterms:modified xsi:type="dcterms:W3CDTF">2019-03-14T15:44:02Z</dcterms:modified>
</cp:coreProperties>
</file>