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E0C2-2087-D603-F511-106A71DCE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31453-5107-F08C-3739-C61284AEA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2033C-D612-7B33-F860-BAEEF9A4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2DA5-003E-D5DA-B4F3-4D4400E7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D74A0-7135-0344-BE1E-1EC0AE12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0184-10EE-7E00-D8A9-300F7F76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CE55C-28A2-EBF4-E144-F53EBCE95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60164-AE62-3C68-F37D-62869C42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F6E4-FCAA-9E0C-5C25-48B7A05C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E06EA-0AD2-4CC9-41E4-FB2D8400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58BE0-C337-2F21-1806-9F012C0FE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C7E03-7742-518E-673B-2F960D9B4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672F7-888B-A77F-200E-E3C44174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8282-C510-E665-9CA9-98AD465D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92ADF-E6F9-AD92-D9EC-ECB32B47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0093-7C4D-DAD3-8333-13406FF0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F7D96-F066-D7E6-9601-E67A0812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A581A-B0DC-3007-2724-B7CCC157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3EF2B-543C-997B-B89E-4A5E0BB0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8935-7CC8-75E1-348B-1FCD4A3A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B98D-2363-6DD2-F130-155984D4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19D6-DD85-ED24-F574-6EC260C3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2B938-C30F-C051-AC8B-1585F1DF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04CF2-A21C-8ECA-4ABA-C0E2C705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610AA-215B-A2D5-C101-45A671D4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98E5-63FA-7B7D-AC98-E600625B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FC44-CF4B-D462-AB95-CC6B39893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48A97-793F-D017-8B83-3D70ED48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4A9EA-DFAE-2807-9EE5-9BA5C763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91253-E9EE-1178-D192-37A55A70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1D864-DF6C-0838-016D-1651A20E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D75E-03F0-6E75-8BAD-90F4910E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9820F-8653-2487-26C2-5D33E37E0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05329-CF8E-F94C-B190-33BA32B7C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3F551-8CD0-D896-1287-4D1FE9B42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71063-2250-C146-FAC0-027A19A74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87EEB-2840-7271-40BE-3929408E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40A73-D5F4-DB1C-26AC-7577F7CD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0D450-AC74-3C3A-2643-E364C38E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3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6BAA-7917-5170-CD5C-969222E6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F1E3C-4789-5A5B-8C98-A6A00F33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EDB96-FC8E-F72D-2969-7E7A6BDB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15267-5909-E3A2-7425-73EF11FD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3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CE7BE-D6A0-0264-6E63-E5E30A3E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2743C-D3B5-84F9-C20C-10F6C26E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440F9-121C-7EE4-E694-AC0218BD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3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166F-506B-6D20-D878-423F77BD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394B-BA68-6557-0FC0-2293C80D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9BE7B-AA72-68A6-ECA1-259FEA22C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41A4F-BB0E-9A95-BC81-1927B890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3109F-B958-6FA2-A8E5-57ABEFD8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16DEB-3753-BBAB-67FF-454B1104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64F7-67EA-3F34-9550-83EB1AB4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96E6F-7B45-D797-E7D3-2AFFBC5DB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1C795-3106-7161-0E35-C25824112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098E6-DF33-1D75-5990-637ABBF8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F1E1-02F1-A304-C241-DB5815C4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5A1A-CBCC-E24E-C83D-5140B6BD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8AC2B-9E06-CDD9-6CA4-37D50703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B0724-38E9-3778-1D08-EE705407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58739-EDC9-394F-3877-A62AABACC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FF19-336F-4593-B9B8-AD99F383BFA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F978-4E2F-1E17-BB93-503AB8A01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20B7-5D36-3822-298F-7ED656405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30F7-03FB-4429-A3DC-C0FCD484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7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@hydrosystem.ch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h.parker.com/fr/fr/push-lok-low-pressure-hose-801plu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er.com/portal/site/PARKER/menuitem.98bf0856fd643a238c23b35b8320d1ca/?vgnextoid=894fb34395d2b210VgnVCM10000032a71dacRCRD&amp;vgnextfmt=FR&amp;divid=687583&amp;divisionName=Part+List&amp;catId=&amp;catName=Embouts+de+tuyau+hydraulique+confectionnable+sur+site%2C+encliquetable%C2%A0%E2%80%93+Embout+s%C3%A9rie%C2%A082&amp;partNumber=82%20Series&amp;srcTypeId=PARTLIST_PAGE&amp;country=France&amp;productSeriesId=12162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9620-4AA8-4016-1515-B7C25906A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Parker Unions</a:t>
            </a:r>
            <a:br>
              <a:rPr lang="fr-CH" dirty="0"/>
            </a:br>
            <a:r>
              <a:rPr lang="fr-CH" dirty="0"/>
              <a:t>Push-</a:t>
            </a:r>
            <a:r>
              <a:rPr lang="fr-CH" dirty="0" err="1"/>
              <a:t>lok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07371-D8F5-5A76-99D3-51B35DF1A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Ian</a:t>
            </a:r>
          </a:p>
          <a:p>
            <a:r>
              <a:rPr lang="fr-CH" dirty="0"/>
              <a:t>7 Sept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35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80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40632-C6C7-925D-9081-D3CB53D9B98D}"/>
              </a:ext>
            </a:extLst>
          </p:cNvPr>
          <p:cNvSpPr txBox="1"/>
          <p:nvPr/>
        </p:nvSpPr>
        <p:spPr>
          <a:xfrm>
            <a:off x="91736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https://www.parker.com/static_content/parkerimages/euro_tfd/EMDC/4100%20UK.pdf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0C608-7C8E-BE9D-6B20-B46AC1D5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10" y="1038224"/>
            <a:ext cx="10552590" cy="56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CB197-E4EC-1CC1-7BB1-89E5F750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61A27-47E3-1B6B-AD42-35EFE857E7E3}"/>
              </a:ext>
            </a:extLst>
          </p:cNvPr>
          <p:cNvSpPr txBox="1"/>
          <p:nvPr/>
        </p:nvSpPr>
        <p:spPr>
          <a:xfrm>
            <a:off x="1573567" y="3903502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https://ph.parker.com/fr/fr/82-series</a:t>
            </a:r>
          </a:p>
        </p:txBody>
      </p:sp>
    </p:spTree>
    <p:extLst>
      <p:ext uri="{BB962C8B-B14F-4D97-AF65-F5344CB8AC3E}">
        <p14:creationId xmlns:p14="http://schemas.microsoft.com/office/powerpoint/2010/main" val="46025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EBA7F-57C3-A524-2696-355B3776E189}"/>
              </a:ext>
            </a:extLst>
          </p:cNvPr>
          <p:cNvSpPr txBox="1"/>
          <p:nvPr/>
        </p:nvSpPr>
        <p:spPr>
          <a:xfrm>
            <a:off x="339571" y="8610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https://ph.parker.com/fr/fr/82-series/30182-4-4b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C7AF5-C63F-4FD0-E8B1-B9095C40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3B08AF-DE28-926C-FAC3-7A76C16C4903}"/>
              </a:ext>
            </a:extLst>
          </p:cNvPr>
          <p:cNvSpPr txBox="1"/>
          <p:nvPr/>
        </p:nvSpPr>
        <p:spPr>
          <a:xfrm>
            <a:off x="99874" y="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https://ph.parker.com/fr/fr/push-lok-hose-fittings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B0D55-6C7C-5F10-FC9B-276AC2EF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3ED60-7B61-78E1-6747-CB02169E1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689328-3C98-403A-B8D4-4424279DBFE3}"/>
              </a:ext>
            </a:extLst>
          </p:cNvPr>
          <p:cNvSpPr txBox="1"/>
          <p:nvPr/>
        </p:nvSpPr>
        <p:spPr>
          <a:xfrm>
            <a:off x="4900844" y="298757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Votre numéro de devis est 2988644910281.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FB14-94F8-FD2C-0E29-35E913767B99}"/>
              </a:ext>
            </a:extLst>
          </p:cNvPr>
          <p:cNvSpPr txBox="1"/>
          <p:nvPr/>
        </p:nvSpPr>
        <p:spPr>
          <a:xfrm>
            <a:off x="-69540" y="1660995"/>
            <a:ext cx="1142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Si vous avez des questions, veuillez contacter Parker.France@parker.com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5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50546E-15F5-F0DC-A0DB-730F85A95843}"/>
              </a:ext>
            </a:extLst>
          </p:cNvPr>
          <p:cNvSpPr txBox="1"/>
          <p:nvPr/>
        </p:nvSpPr>
        <p:spPr>
          <a:xfrm>
            <a:off x="2479829" y="67868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Sign in to Parker France</a:t>
            </a:r>
          </a:p>
          <a:p>
            <a:endParaRPr lang="en-US" dirty="0"/>
          </a:p>
          <a:p>
            <a:r>
              <a:rPr lang="en-US" dirty="0"/>
              <a:t>Ian.Crotty@cern.ch</a:t>
            </a:r>
          </a:p>
          <a:p>
            <a:endParaRPr lang="en-US" dirty="0"/>
          </a:p>
          <a:p>
            <a:r>
              <a:rPr lang="en-US" dirty="0"/>
              <a:t>Vitesse123456789&amp;</a:t>
            </a:r>
          </a:p>
          <a:p>
            <a:endParaRPr lang="en-US" dirty="0"/>
          </a:p>
          <a:p>
            <a:r>
              <a:rPr lang="en-US" dirty="0"/>
              <a:t>Parker chez </a:t>
            </a:r>
            <a:r>
              <a:rPr lang="en-US" dirty="0" err="1"/>
              <a:t>Hydrosystem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Daniel@hydrosystem.ch</a:t>
            </a:r>
            <a:endParaRPr lang="en-US" dirty="0"/>
          </a:p>
          <a:p>
            <a:r>
              <a:rPr lang="en-US" dirty="0"/>
              <a:t>Tel,  022 719 12 07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fr-FR" dirty="0"/>
              <a:t>Adresse : Rue de la Bergère 8, 1242 Satigny, Suisse</a:t>
            </a:r>
          </a:p>
          <a:p>
            <a:r>
              <a:rPr lang="fr-FR" dirty="0"/>
              <a:t>Horaires : </a:t>
            </a:r>
          </a:p>
          <a:p>
            <a:r>
              <a:rPr lang="fr-FR" dirty="0"/>
              <a:t>Ferme bientôt ⋅ 12:00 ⋅ Rouvre à 13:00</a:t>
            </a:r>
          </a:p>
          <a:p>
            <a:r>
              <a:rPr lang="fr-FR" dirty="0"/>
              <a:t>Téléphone : +41 22 719 12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9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9D0FAB-E3DC-DEA0-2C19-DD0098FC6116}"/>
              </a:ext>
            </a:extLst>
          </p:cNvPr>
          <p:cNvSpPr txBox="1"/>
          <p:nvPr/>
        </p:nvSpPr>
        <p:spPr>
          <a:xfrm>
            <a:off x="108751" y="1"/>
            <a:ext cx="9159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https://ph.parker.com/fr/fr/push-lok-low-pressure-hose-801plus</a:t>
            </a:r>
            <a:endParaRPr lang="en-US" dirty="0"/>
          </a:p>
          <a:p>
            <a:r>
              <a:rPr lang="en-US" dirty="0"/>
              <a:t>Is this the version used in CMS 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826EA-2E39-49E1-54BF-EC7E2615A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68" y="646332"/>
            <a:ext cx="11579032" cy="62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9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74285-F614-B105-E866-594107DE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36" y="0"/>
            <a:ext cx="107815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D5CE41-2F50-6435-887C-5EFB84F0AF0A}"/>
              </a:ext>
            </a:extLst>
          </p:cNvPr>
          <p:cNvSpPr txBox="1"/>
          <p:nvPr/>
        </p:nvSpPr>
        <p:spPr>
          <a:xfrm>
            <a:off x="1219200" y="2110211"/>
            <a:ext cx="2562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3"/>
              </a:rPr>
              <a:t>Où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acheter</a:t>
            </a:r>
            <a:r>
              <a:rPr lang="en-US" dirty="0">
                <a:hlinkClick r:id="rId3"/>
              </a:rPr>
              <a:t> - Parker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3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Parker Unions Push-lok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Parker Unions Push-lok</dc:title>
  <dc:creator>Ian Crotty</dc:creator>
  <cp:lastModifiedBy>Ian Crotty</cp:lastModifiedBy>
  <cp:revision>5</cp:revision>
  <dcterms:created xsi:type="dcterms:W3CDTF">2022-09-07T09:30:12Z</dcterms:created>
  <dcterms:modified xsi:type="dcterms:W3CDTF">2022-09-07T11:01:47Z</dcterms:modified>
</cp:coreProperties>
</file>