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3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2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2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7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2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9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1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2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12F0-00E3-43F0-9BE8-216EA4E8534B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1016D-2389-4505-8367-9AD83B67E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4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Cooling </a:t>
            </a:r>
            <a:r>
              <a:rPr lang="en-GB" dirty="0" err="1" smtClean="0"/>
              <a:t>wate</a:t>
            </a:r>
            <a:r>
              <a:rPr lang="en-GB" dirty="0" smtClean="0"/>
              <a:t> </a:t>
            </a:r>
            <a:r>
              <a:rPr lang="en-GB" dirty="0" err="1" smtClean="0"/>
              <a:t>rhose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15 Sept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66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548640"/>
            <a:ext cx="331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Terst</a:t>
            </a:r>
            <a:r>
              <a:rPr lang="en-GB" dirty="0" smtClean="0"/>
              <a:t>  2 different barb fitting</a:t>
            </a:r>
          </a:p>
          <a:p>
            <a:endParaRPr lang="en-GB" dirty="0"/>
          </a:p>
          <a:p>
            <a:r>
              <a:rPr lang="en-GB" dirty="0" smtClean="0"/>
              <a:t>Radial expansion and failure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5" y="646331"/>
            <a:ext cx="11202409" cy="6067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302" y="0"/>
            <a:ext cx="11557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https://www.parker.com/Literature/Polymer%20Hose%20Division%20Europe/Sales%20and%20Marketing%20Bulletins/4400_Rubber%20Hydraulic/Push-Lok%20Hose_Fittings_BUL_4480-B176_UK_2016-11.pdf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66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https://www.parker.com/Literature/Polymer%20Hose%20Division%20Europe/Sales%20and%20Marketing%20Bulletins/4400_Rubber%20Hydraulic/Push-Lok%20Hose_Fittings_BUL_4480-B176_UK_2016-11.pdf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26" t="16251" r="31304" b="-434"/>
          <a:stretch/>
        </p:blipFill>
        <p:spPr>
          <a:xfrm>
            <a:off x="6184670" y="-1"/>
            <a:ext cx="5503026" cy="67329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17826" y="4613564"/>
            <a:ext cx="656705" cy="13965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4074" y="2211186"/>
            <a:ext cx="5644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Notice that there seems to be a universal factor to the minimum burst pressure from the max working pressure of 4.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in the case of 1/4inch hoses given for 24Bar max operational pressure this is a minimum burst pressure at 96 bar.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8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132" y="68872"/>
            <a:ext cx="4904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https://www.youtube.com/watch?v=fhS-ZESu7eM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2" y="438204"/>
            <a:ext cx="5903315" cy="31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https://www.researchgate.net/publication/354683882_Experimental_Stand_for_Internal_Pressure_Testing_of_Pipes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988" t="18585" r="36056" b="3052"/>
          <a:stretch/>
        </p:blipFill>
        <p:spPr>
          <a:xfrm>
            <a:off x="7215447" y="0"/>
            <a:ext cx="4680067" cy="68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4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74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Cooling wate rhose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wate rhose</dc:title>
  <dc:creator>Ian Crotty</dc:creator>
  <cp:lastModifiedBy>Ian Crotty</cp:lastModifiedBy>
  <cp:revision>14</cp:revision>
  <dcterms:created xsi:type="dcterms:W3CDTF">2022-09-15T10:56:17Z</dcterms:created>
  <dcterms:modified xsi:type="dcterms:W3CDTF">2022-09-16T13:50:34Z</dcterms:modified>
</cp:coreProperties>
</file>