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2" r:id="rId4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00BD46-528A-5B49-A1F0-FCB2F3650B94}">
          <p14:sldIdLst>
            <p14:sldId id="256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A517"/>
    <a:srgbClr val="2F2F2F"/>
    <a:srgbClr val="3DD511"/>
    <a:srgbClr val="085E99"/>
    <a:srgbClr val="303030"/>
    <a:srgbClr val="EAC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/>
    <p:restoredTop sz="96827"/>
  </p:normalViewPr>
  <p:slideViewPr>
    <p:cSldViewPr snapToObjects="1">
      <p:cViewPr varScale="1">
        <p:scale>
          <a:sx n="115" d="100"/>
          <a:sy n="115" d="100"/>
        </p:scale>
        <p:origin x="9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45" d="100"/>
          <a:sy n="145" d="100"/>
        </p:scale>
        <p:origin x="38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495" y="188640"/>
            <a:ext cx="1996465" cy="19764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6F8ADC9-30DB-1243-8F69-09A7AAEA84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6D6D28-7860-E045-9091-E722B9476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5700252"/>
            <a:ext cx="11376026" cy="803787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06FCC6-ECE4-C540-B7F1-ACD2ED12F3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3352" y="188640"/>
            <a:ext cx="1976400" cy="19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94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95600" y="6378349"/>
            <a:ext cx="162078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15.03.23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7546" y="6383848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9262" y="6383848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Speaker XXX /  Project XXX   | CMS Cables &amp; Connectorization Workshop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9C6532-AEDE-354E-83AD-7F67D706DF38}"/>
              </a:ext>
            </a:extLst>
          </p:cNvPr>
          <p:cNvCxnSpPr/>
          <p:nvPr userDrawn="1"/>
        </p:nvCxnSpPr>
        <p:spPr>
          <a:xfrm>
            <a:off x="407987" y="6266608"/>
            <a:ext cx="1137602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26E9AC2-DB3F-3043-BAF1-FDB172EA2CD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7989" y="6364599"/>
            <a:ext cx="493665" cy="392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2C6EA-6478-A746-8369-7FE8C27B43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89265" y="6364599"/>
            <a:ext cx="392400" cy="3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65" r:id="rId3"/>
    <p:sldLayoutId id="2147483654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800"/>
        </a:spcBef>
        <a:spcAft>
          <a:spcPts val="40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7466-0A7F-E343-92DD-514F37C99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CMS Cable &amp; Connectorization  Workshop  </a:t>
            </a:r>
            <a:br>
              <a:rPr lang="en-GB" dirty="0"/>
            </a:br>
            <a:endParaRPr lang="en-IT" i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42B88-9DEF-2044-A4A4-68E16686D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IT"/>
              <a:t/>
            </a:r>
            <a:br>
              <a:rPr lang="en-IT"/>
            </a:br>
            <a:r>
              <a:rPr lang="en-US" dirty="0"/>
              <a:t>15</a:t>
            </a:r>
            <a:r>
              <a:rPr lang="en-IT"/>
              <a:t>/0</a:t>
            </a:r>
            <a:r>
              <a:rPr lang="en-US" dirty="0"/>
              <a:t>3/</a:t>
            </a:r>
            <a:r>
              <a:rPr lang="en-IT"/>
              <a:t>202</a:t>
            </a:r>
            <a:r>
              <a:rPr lang="en-US" dirty="0"/>
              <a:t>3</a:t>
            </a:r>
            <a:r>
              <a:rPr lang="en-IT"/>
              <a:t> – </a:t>
            </a:r>
            <a:r>
              <a:rPr lang="en-US" dirty="0"/>
              <a:t>Speaker XXXX – Project XXXX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09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 (HV/LV/Fiber/…)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Technical Specifications available</a:t>
            </a:r>
            <a:r>
              <a:rPr lang="en-US" sz="1900" dirty="0"/>
              <a:t>:   </a:t>
            </a:r>
            <a:r>
              <a:rPr lang="en-US" sz="1900" b="1" dirty="0">
                <a:solidFill>
                  <a:srgbClr val="38A517"/>
                </a:solidFill>
              </a:rPr>
              <a:t>Yes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0000"/>
                </a:solidFill>
              </a:rPr>
              <a:t>No  </a:t>
            </a:r>
            <a:r>
              <a:rPr lang="en-US" sz="1900" dirty="0">
                <a:solidFill>
                  <a:srgbClr val="2F2F2F"/>
                </a:solidFill>
              </a:rPr>
              <a:t>(On EDMS? Link?)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0000"/>
                </a:solidFill>
              </a:rPr>
              <a:t>In-kind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C000"/>
                </a:solidFill>
              </a:rPr>
              <a:t>To be defined</a:t>
            </a:r>
            <a:endParaRPr lang="en-IT" sz="1900" b="1" dirty="0">
              <a:solidFill>
                <a:srgbClr val="FFC000"/>
              </a:solidFill>
            </a:endParaRP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0000"/>
                </a:solidFill>
              </a:rPr>
              <a:t>No  </a:t>
            </a:r>
            <a:r>
              <a:rPr lang="en-US" sz="1900" dirty="0">
                <a:solidFill>
                  <a:srgbClr val="2F2F2F"/>
                </a:solidFill>
              </a:rPr>
              <a:t>(From EU? US? Other Country)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CPR (Fire) and R.I. (Radiation) certification, or similar,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 Yes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0000"/>
                </a:solidFill>
              </a:rPr>
              <a:t>No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At the supplier premise 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C000"/>
                </a:solidFill>
              </a:rPr>
              <a:t>To be defined</a:t>
            </a:r>
            <a:r>
              <a:rPr lang="en-US" sz="1900" dirty="0"/>
              <a:t> </a:t>
            </a:r>
          </a:p>
          <a:p>
            <a:pPr lvl="1" indent="0">
              <a:buNone/>
            </a:pPr>
            <a:r>
              <a:rPr lang="en-US" sz="1900" dirty="0"/>
              <a:t>			(Connector type/Connectorization Instruction /QA-QC,  on EDMS?)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</a:t>
            </a:r>
            <a:r>
              <a:rPr lang="en-US" sz="1900" dirty="0"/>
              <a:t>/</a:t>
            </a:r>
            <a:r>
              <a:rPr lang="en-US" sz="1900" b="1" dirty="0">
                <a:solidFill>
                  <a:srgbClr val="FF0000"/>
                </a:solidFill>
              </a:rPr>
              <a:t>No </a:t>
            </a:r>
            <a:r>
              <a:rPr lang="en-US" sz="1900" dirty="0"/>
              <a:t>(On EDMS?)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Cables quantities</a:t>
            </a:r>
            <a:r>
              <a:rPr lang="en-US" sz="1900" dirty="0"/>
              <a:t>: # of cables / length / diameter / weigh(/m) / bending radius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Assembly/Test (m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b="1" u="sng" dirty="0"/>
              <a:t>Timeline</a:t>
            </a:r>
            <a:r>
              <a:rPr lang="en-US" sz="1900" dirty="0"/>
              <a:t>: Material arrival / Cables assembly/tests (if at CERN)</a:t>
            </a:r>
          </a:p>
          <a:p>
            <a:pPr lvl="1" indent="0">
              <a:buNone/>
            </a:pPr>
            <a:endParaRPr lang="en-US" sz="21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Project XXXXX        </a:t>
            </a:r>
            <a:r>
              <a:rPr lang="en-US" sz="2000" b="0" dirty="0"/>
              <a:t>Contact Person: XXXXX</a:t>
            </a:r>
            <a:r>
              <a:rPr lang="en-IT" sz="3600"/>
              <a:t/>
            </a:r>
            <a:br>
              <a:rPr lang="en-IT" sz="360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2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4B514E-B7CF-5106-93FC-8597E3BCF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850467"/>
            <a:ext cx="11376024" cy="4608512"/>
          </a:xfrm>
        </p:spPr>
        <p:txBody>
          <a:bodyPr/>
          <a:lstStyle/>
          <a:p>
            <a:r>
              <a:rPr lang="en-US" dirty="0"/>
              <a:t>Summary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Service (cables) PRR</a:t>
            </a:r>
            <a:r>
              <a:rPr lang="en-US" b="0" dirty="0"/>
              <a:t>: Date (estimated)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Specific open questions / pending items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Eventual requests for support: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Storage needs</a:t>
            </a:r>
            <a:r>
              <a:rPr lang="en-US" b="0" dirty="0"/>
              <a:t>: volume &amp; timeline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Assembly/tests space</a:t>
            </a:r>
            <a:r>
              <a:rPr lang="en-US" b="0" dirty="0"/>
              <a:t>: surface &amp; timeline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Manpower Assembly/tests</a:t>
            </a:r>
            <a:r>
              <a:rPr lang="en-US" b="0" dirty="0"/>
              <a:t>: skills, # unit, time duration &amp; timeline</a:t>
            </a:r>
            <a:endParaRPr lang="en-US" b="0" u="sng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97C0A-5C70-3353-0279-19F43EA4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Project XXXXX        </a:t>
            </a:r>
            <a:r>
              <a:rPr lang="en-US" sz="2000" b="0" dirty="0"/>
              <a:t>Contact Person: XXXXX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C14EC-BEF4-8941-E84B-544EAC81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DAC9-3E07-939E-38F9-FA1B2BE3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F1D0A-077D-DE19-835B-3F3EEE53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7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2F2A1183-34F9-A84D-84B0-B048CACE6922}" vid="{71869695-BBB2-D946-A63B-4C84910685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31905</TotalTime>
  <Words>234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CMS Cable &amp; Connectorization  Workshop   </vt:lpstr>
      <vt:lpstr>CMS Project XXXXX        Contact Person: XXXXX </vt:lpstr>
      <vt:lpstr>CMS Project XXXXX        Contact Person: XXXXX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 Meeting - Safety Talk</dc:title>
  <dc:creator>Roberto Perruzza</dc:creator>
  <cp:lastModifiedBy>Ian Crotty</cp:lastModifiedBy>
  <cp:revision>207</cp:revision>
  <cp:lastPrinted>2023-03-12T15:56:12Z</cp:lastPrinted>
  <dcterms:created xsi:type="dcterms:W3CDTF">2021-12-19T00:00:52Z</dcterms:created>
  <dcterms:modified xsi:type="dcterms:W3CDTF">2023-03-12T16:07:12Z</dcterms:modified>
</cp:coreProperties>
</file>