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3" r:id="rId5"/>
    <p:sldId id="264" r:id="rId6"/>
    <p:sldId id="265" r:id="rId7"/>
    <p:sldId id="266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9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0D12-7140-44D1-9DFC-68CA45AB8925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37A4-A8C9-4FC7-822F-F531BB9A4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005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0D12-7140-44D1-9DFC-68CA45AB8925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37A4-A8C9-4FC7-822F-F531BB9A4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62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0D12-7140-44D1-9DFC-68CA45AB8925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37A4-A8C9-4FC7-822F-F531BB9A4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25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0D12-7140-44D1-9DFC-68CA45AB8925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37A4-A8C9-4FC7-822F-F531BB9A4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682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0D12-7140-44D1-9DFC-68CA45AB8925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37A4-A8C9-4FC7-822F-F531BB9A4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502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0D12-7140-44D1-9DFC-68CA45AB8925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37A4-A8C9-4FC7-822F-F531BB9A4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393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0D12-7140-44D1-9DFC-68CA45AB8925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37A4-A8C9-4FC7-822F-F531BB9A4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5182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0D12-7140-44D1-9DFC-68CA45AB8925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37A4-A8C9-4FC7-822F-F531BB9A4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933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0D12-7140-44D1-9DFC-68CA45AB8925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37A4-A8C9-4FC7-822F-F531BB9A4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789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0D12-7140-44D1-9DFC-68CA45AB8925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37A4-A8C9-4FC7-822F-F531BB9A4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743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0D12-7140-44D1-9DFC-68CA45AB8925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37A4-A8C9-4FC7-822F-F531BB9A4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470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60D12-7140-44D1-9DFC-68CA45AB8925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137A4-A8C9-4FC7-822F-F531BB9A4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23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New Signal cable for phase 3 </a:t>
            </a:r>
            <a:br>
              <a:rPr lang="en-GB" dirty="0" smtClean="0"/>
            </a:br>
            <a:r>
              <a:rPr lang="en-GB" dirty="0" smtClean="0"/>
              <a:t>RE1 and RE2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3 Sept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9004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1958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0975" y="-1395413"/>
            <a:ext cx="12553950" cy="964882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1188720" y="4389120"/>
            <a:ext cx="9584575" cy="41563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939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0975" y="-1395413"/>
            <a:ext cx="12553950" cy="964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436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3740" y="774441"/>
            <a:ext cx="7691276" cy="591142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24264" y="211885"/>
            <a:ext cx="54570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https://docs.rs-online.com/081a/0900766b80fcfb65.pdf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0198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8542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0808" y="2883159"/>
            <a:ext cx="92932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Connectors 40c IDC flat cable (3M)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3454937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0864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0975" y="-1395413"/>
            <a:ext cx="12553950" cy="964882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1431316" y="1030099"/>
            <a:ext cx="9584575" cy="41563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268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4077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25</Words>
  <Application>Microsoft Office PowerPoint</Application>
  <PresentationFormat>Widescreen</PresentationFormat>
  <Paragraphs>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New Signal cable for phase 3  RE1 and RE2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Signal cable for phase 3  RE1 and RE2</dc:title>
  <dc:creator>Ian Crotty</dc:creator>
  <cp:lastModifiedBy>Ian Crotty</cp:lastModifiedBy>
  <cp:revision>9</cp:revision>
  <dcterms:created xsi:type="dcterms:W3CDTF">2021-09-03T10:54:32Z</dcterms:created>
  <dcterms:modified xsi:type="dcterms:W3CDTF">2021-09-03T11:09:27Z</dcterms:modified>
</cp:coreProperties>
</file>