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6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3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0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52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0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2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4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9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4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47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RE1/2 </a:t>
            </a:r>
            <a:r>
              <a:rPr lang="en-GB" dirty="0" smtClean="0"/>
              <a:t>&amp; RE1/3 Signal </a:t>
            </a:r>
            <a:r>
              <a:rPr lang="en-GB" dirty="0"/>
              <a:t>C</a:t>
            </a:r>
            <a:r>
              <a:rPr lang="en-GB" dirty="0" smtClean="0"/>
              <a:t>able </a:t>
            </a:r>
            <a:r>
              <a:rPr lang="en-GB" dirty="0" smtClean="0"/>
              <a:t>Assembly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Ian </a:t>
            </a:r>
            <a:r>
              <a:rPr lang="en-GB" dirty="0" smtClean="0"/>
              <a:t>Crotty</a:t>
            </a:r>
          </a:p>
          <a:p>
            <a:r>
              <a:rPr lang="en-GB" dirty="0" smtClean="0"/>
              <a:t>Taken from original 2005 version (in word)</a:t>
            </a:r>
            <a:endParaRPr lang="en-GB" dirty="0" smtClean="0"/>
          </a:p>
          <a:p>
            <a:r>
              <a:rPr lang="en-GB" dirty="0" smtClean="0"/>
              <a:t>24 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32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163230" y="5501257"/>
            <a:ext cx="1256841" cy="952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Updated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29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22275" y="5245543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Can 7"/>
          <p:cNvSpPr/>
          <p:nvPr/>
        </p:nvSpPr>
        <p:spPr>
          <a:xfrm rot="6777650">
            <a:off x="3300248" y="915640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4603466" y="2378434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0" name="Can 9"/>
          <p:cNvSpPr/>
          <p:nvPr/>
        </p:nvSpPr>
        <p:spPr>
          <a:xfrm rot="6726266">
            <a:off x="6194299" y="1531868"/>
            <a:ext cx="319033" cy="3401359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14"/>
          <p:cNvSpPr>
            <a:spLocks/>
          </p:cNvSpPr>
          <p:nvPr/>
        </p:nvSpPr>
        <p:spPr bwMode="auto">
          <a:xfrm>
            <a:off x="7606820" y="3757655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7696762" y="3685591"/>
            <a:ext cx="342502" cy="342962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3" name="Freeform 16"/>
          <p:cNvSpPr>
            <a:spLocks/>
          </p:cNvSpPr>
          <p:nvPr/>
        </p:nvSpPr>
        <p:spPr bwMode="auto">
          <a:xfrm>
            <a:off x="7868013" y="3816557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952899" y="3867893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Freeform 15"/>
          <p:cNvSpPr>
            <a:spLocks/>
          </p:cNvSpPr>
          <p:nvPr/>
        </p:nvSpPr>
        <p:spPr bwMode="auto">
          <a:xfrm>
            <a:off x="7724609" y="3791775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8135911" y="4253594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956471" y="394136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850229" y="5543145"/>
            <a:ext cx="1025417" cy="4546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459422" y="446024"/>
            <a:ext cx="2318896" cy="685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Chamber End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gaine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L=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150mm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 smtClean="0">
                <a:latin typeface="Arial" panose="020B0604020202020204" pitchFamily="34" charset="0"/>
              </a:rPr>
              <a:t>Replace with Poly braid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025493" y="1165232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hot melt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Line 3"/>
          <p:cNvSpPr>
            <a:spLocks noChangeShapeType="1"/>
          </p:cNvSpPr>
          <p:nvPr/>
        </p:nvSpPr>
        <p:spPr bwMode="auto">
          <a:xfrm flipH="1">
            <a:off x="4875646" y="1871099"/>
            <a:ext cx="1043112" cy="408078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2"/>
          <p:cNvSpPr>
            <a:spLocks noChangeShapeType="1"/>
          </p:cNvSpPr>
          <p:nvPr/>
        </p:nvSpPr>
        <p:spPr bwMode="auto">
          <a:xfrm>
            <a:off x="5933016" y="1873524"/>
            <a:ext cx="1673803" cy="1474206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2659872" y="4014230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280mm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8014381" y="4637261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pin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Scotch Flex (3M)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8567191" y="3239642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8359223" y="3514305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 rot="1343937">
            <a:off x="5060939" y="3205348"/>
            <a:ext cx="888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Poly Braid</a:t>
            </a:r>
            <a:endParaRPr lang="en-GB" sz="1200" dirty="0"/>
          </a:p>
        </p:txBody>
      </p:sp>
      <p:sp>
        <p:nvSpPr>
          <p:cNvPr id="37" name="Rectangle 36"/>
          <p:cNvSpPr/>
          <p:nvPr/>
        </p:nvSpPr>
        <p:spPr>
          <a:xfrm>
            <a:off x="119828" y="119622"/>
            <a:ext cx="6096000" cy="52322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GB" sz="1400" dirty="0"/>
              <a:t>2 pages , 1 one for each end of the cable</a:t>
            </a:r>
          </a:p>
          <a:p>
            <a:r>
              <a:rPr lang="en-GB" sz="1400" dirty="0"/>
              <a:t>Note the cable </a:t>
            </a:r>
            <a:r>
              <a:rPr lang="en-GB" sz="1400" dirty="0" smtClean="0"/>
              <a:t>lengths for </a:t>
            </a:r>
            <a:r>
              <a:rPr lang="en-GB" sz="1400" dirty="0"/>
              <a:t>RE1/3 </a:t>
            </a:r>
            <a:r>
              <a:rPr lang="en-GB" sz="1400" dirty="0" smtClean="0"/>
              <a:t>&amp; RE1/2 are </a:t>
            </a:r>
            <a:r>
              <a:rPr lang="en-GB" sz="1400" dirty="0"/>
              <a:t>NOT the same.</a:t>
            </a:r>
          </a:p>
        </p:txBody>
      </p:sp>
    </p:spTree>
    <p:extLst>
      <p:ext uri="{BB962C8B-B14F-4D97-AF65-F5344CB8AC3E}">
        <p14:creationId xmlns:p14="http://schemas.microsoft.com/office/powerpoint/2010/main" val="275394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n 15"/>
          <p:cNvSpPr/>
          <p:nvPr/>
        </p:nvSpPr>
        <p:spPr>
          <a:xfrm rot="6777650">
            <a:off x="3121374" y="631394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4424592" y="2094188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0" name="Can 19"/>
          <p:cNvSpPr/>
          <p:nvPr/>
        </p:nvSpPr>
        <p:spPr>
          <a:xfrm rot="6726266">
            <a:off x="5161559" y="1822432"/>
            <a:ext cx="319033" cy="1558148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an 21"/>
          <p:cNvSpPr/>
          <p:nvPr/>
        </p:nvSpPr>
        <p:spPr>
          <a:xfrm rot="6777650">
            <a:off x="6093636" y="2355556"/>
            <a:ext cx="557778" cy="1319803"/>
          </a:xfrm>
          <a:prstGeom prst="can">
            <a:avLst>
              <a:gd name="adj" fmla="val 69788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an 22"/>
          <p:cNvSpPr/>
          <p:nvPr/>
        </p:nvSpPr>
        <p:spPr>
          <a:xfrm rot="6726266">
            <a:off x="6886028" y="2918804"/>
            <a:ext cx="319033" cy="712946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7453399" y="3362152"/>
            <a:ext cx="341313" cy="342900"/>
          </a:xfrm>
          <a:prstGeom prst="ellipse">
            <a:avLst/>
          </a:prstGeom>
          <a:noFill/>
          <a:ln w="31750" algn="ctr">
            <a:solidFill>
              <a:srgbClr val="000000"/>
            </a:solidFill>
            <a:round/>
            <a:headEnd/>
            <a:tailEnd/>
          </a:ln>
          <a:effectLst/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97906" y="989282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hot melt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84123" y="3167843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200mm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097089" y="5239915"/>
            <a:ext cx="1025417" cy="4546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803003" y="4468743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pin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Scotch Flex (3M)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088939" y="273952"/>
            <a:ext cx="2359475" cy="7153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 Board Box End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gaine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L=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400mm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 smtClean="0">
                <a:latin typeface="Arial" panose="020B0604020202020204" pitchFamily="34" charset="0"/>
              </a:rPr>
              <a:t>Replace with poly braid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79626" y="3283210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8103613" y="3392276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>
            <a:off x="7480862" y="3617219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7507630" y="3613331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7613225" y="3583647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774025" y="3583647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794712" y="3992821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9619327" y="5837468"/>
            <a:ext cx="1937367" cy="640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Up-dated 29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15915" y="1754579"/>
            <a:ext cx="1941845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Heat Shrink tube</a:t>
            </a:r>
          </a:p>
          <a:p>
            <a:r>
              <a:rPr lang="en-GB" sz="1400" dirty="0" smtClean="0"/>
              <a:t>Dia. 12 L = 60mm</a:t>
            </a:r>
          </a:p>
          <a:p>
            <a:r>
              <a:rPr lang="en-GB" sz="1400" dirty="0" smtClean="0"/>
              <a:t>NE PAS CHAUFFER</a:t>
            </a:r>
          </a:p>
          <a:p>
            <a:r>
              <a:rPr lang="en-GB" sz="1400" dirty="0" smtClean="0"/>
              <a:t>SCEM 04.86.62.130.9</a:t>
            </a:r>
            <a:endParaRPr lang="en-GB" sz="1400" dirty="0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 flipH="1">
            <a:off x="6352175" y="1966411"/>
            <a:ext cx="2207370" cy="941064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48976" y="360513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11"/>
          <p:cNvSpPr>
            <a:spLocks noChangeArrowheads="1"/>
          </p:cNvSpPr>
          <p:nvPr/>
        </p:nvSpPr>
        <p:spPr bwMode="auto">
          <a:xfrm>
            <a:off x="4297906" y="4918241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143751" y="6137383"/>
            <a:ext cx="6096000" cy="52322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GB" sz="1400" dirty="0"/>
              <a:t>2 pages , 1 one for each end of the cable</a:t>
            </a:r>
          </a:p>
          <a:p>
            <a:r>
              <a:rPr lang="en-GB" sz="1400" dirty="0"/>
              <a:t>Note the cable </a:t>
            </a:r>
            <a:r>
              <a:rPr lang="en-GB" sz="1400" dirty="0" smtClean="0"/>
              <a:t>lengths for </a:t>
            </a:r>
            <a:r>
              <a:rPr lang="en-GB" sz="1400" dirty="0"/>
              <a:t>RE1/3 </a:t>
            </a:r>
            <a:r>
              <a:rPr lang="en-GB" sz="1400" dirty="0" smtClean="0"/>
              <a:t>&amp; RE1/2 are </a:t>
            </a:r>
            <a:r>
              <a:rPr lang="en-GB" sz="1400" dirty="0"/>
              <a:t>NOT the same.</a:t>
            </a:r>
          </a:p>
        </p:txBody>
      </p:sp>
      <p:sp>
        <p:nvSpPr>
          <p:cNvPr id="31" name="TextBox 30"/>
          <p:cNvSpPr txBox="1"/>
          <p:nvPr/>
        </p:nvSpPr>
        <p:spPr>
          <a:xfrm rot="1343937">
            <a:off x="4645637" y="2705300"/>
            <a:ext cx="86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Poly Braid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1108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269" t="11452" r="11643" b="4076"/>
          <a:stretch/>
        </p:blipFill>
        <p:spPr>
          <a:xfrm>
            <a:off x="3629608" y="914400"/>
            <a:ext cx="4898571" cy="54490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9142003">
            <a:off x="1342781" y="3090764"/>
            <a:ext cx="8690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FF0000"/>
                </a:solidFill>
              </a:rPr>
              <a:t>In correct for DCS and Signal !</a:t>
            </a:r>
            <a:endParaRPr lang="en-GB" sz="5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265" y="475861"/>
            <a:ext cx="287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Pin </a:t>
            </a:r>
            <a:r>
              <a:rPr lang="en-GB" smtClean="0"/>
              <a:t>out schema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734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21465</TotalTime>
  <Words>204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RE1/2 &amp; RE1/3 Signal Cable Assembly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56</cp:revision>
  <cp:lastPrinted>2022-03-29T14:07:52Z</cp:lastPrinted>
  <dcterms:created xsi:type="dcterms:W3CDTF">2022-03-24T14:28:45Z</dcterms:created>
  <dcterms:modified xsi:type="dcterms:W3CDTF">2022-04-08T12:16:40Z</dcterms:modified>
</cp:coreProperties>
</file>