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71679-579B-7B15-06BF-4432287FC14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14D33-4995-C1F9-4F25-56B47BD1A71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BF26E-8C8D-D9D6-C33A-E79327E388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20C8CF-BCB0-420E-9010-6331FF7A4395}" type="datetime1">
              <a:rPr lang="en-GB"/>
              <a:pPr lvl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83633-D5B8-B587-517E-DF509C5076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1CD59-0D50-373D-2DF7-207DF50F31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4115C0-F067-4CEF-B74B-485C7C023B3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96612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80D0-ACFC-D6A5-4F46-711102BC7A0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3F263-55A0-6773-C5DB-E0C198DA12F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680E9-7A9B-B37E-B221-6C9C0D36B9F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81FF09-DB4E-456F-BED9-07062C31B925}" type="datetime1">
              <a:rPr lang="en-GB"/>
              <a:pPr lvl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8BE62-D31F-64E2-641F-22B9487B6D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CD032-6A1E-CED5-9A9F-C9561FE25E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B3074F-CDA6-4190-B9F9-F0AE4CBE2D1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5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B8306C-F212-5C62-4138-A99725CB17B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89A85-4EEE-5D83-64C3-5BF76C501AE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A8160-FA0B-A199-FCD7-950A4F47B2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B7DF5A-1787-49EF-B2BF-5A50078D834A}" type="datetime1">
              <a:rPr lang="en-GB"/>
              <a:pPr lvl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320DE-C8F7-9501-1C44-F59DBDAF16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A0154-7037-6818-8D63-B56FE321A6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1B092B-AA18-4C83-930C-EC79137AC25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77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C53AD-B528-F61B-E605-57785DEB8C8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39D64-31C3-F799-234B-7C4C8ADDC78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F2936-FB30-60A5-6CA8-8BD8077A91A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AEFBEE-AF3E-4BEF-91D4-1BF9C3AC21FE}" type="datetime1">
              <a:rPr lang="en-GB"/>
              <a:pPr lvl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CCFAC-F5D4-A950-A880-CA162F3E79E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D16B3-73A5-CA46-4D5D-CCB96DD612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DFF856-227B-4825-96C2-53B46E9A95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91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D226-FB7F-E55F-1B26-FCCBFDA29F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81462-344E-E65F-950B-D8F6BAEEDC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66CBD-98D6-FE7F-81B4-AA56208BE6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87A7B9-BC6F-4201-8122-F12D1476146E}" type="datetime1">
              <a:rPr lang="en-GB"/>
              <a:pPr lvl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6378B-DCFC-B4C9-3371-683FF004F8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69082-DE8C-9246-3A41-E12A3DC01E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1C6186-9AD6-43C0-B53B-2A8B4050EC5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7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04B9-A412-5136-DE43-CC281BA0375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AF85-1F54-F99C-7EBB-2DE24060C88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D6448-6A65-093B-7A45-6E5A53D79DF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9584B-3317-D56D-F4C0-57E749CF98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752946-D2E8-4734-A0F8-5F56A0728549}" type="datetime1">
              <a:rPr lang="en-GB"/>
              <a:pPr lvl="0"/>
              <a:t>02/05/2023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63B1B-ADBA-D574-DB9F-C5FF99D080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5EDCE-9945-DE9E-6B11-A6A4F104EE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2851C8-E8D2-4D01-85F1-685D810062A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44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FCCD-1E3D-1AF5-F6FD-905C97E3E8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CF6DB-4FDE-FA6F-9C01-0FCFB4C470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84F1E-BD57-31A6-3C66-C592E0014C5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F97CC-F221-F6C1-DA20-5E0E18855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0F67B-85C9-C7E5-2451-7B772CEDFF7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46B1F8-0AFD-059E-DD6F-15668FD851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5B8A1B-0014-44D7-97BF-E99693CEF0CE}" type="datetime1">
              <a:rPr lang="en-GB"/>
              <a:pPr lvl="0"/>
              <a:t>02/05/2023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78B4CA-7DAB-66B4-D840-9EA02E92A6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82367-7B79-5BD5-93DB-B098DB4730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A67A39-35C1-4485-BFF0-F12DE271606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81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5226-6B84-F3BA-5DEE-47A5C91A53C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D8A88-5F21-4D57-4AC8-75673C31701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49CA9B-23D7-4D39-A860-39AAA94C3B08}" type="datetime1">
              <a:rPr lang="en-GB"/>
              <a:pPr lvl="0"/>
              <a:t>02/05/2023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8B403-B695-B310-8BE9-A531FB90CA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AD020-BDB8-7863-AA40-DB2DBF508B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4C8AF5-0CC0-4190-9629-2E4FFAECA0B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97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D284B2-F6BD-E3F7-DC0E-90939F1BE5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B91806-4C75-4E33-9C77-1075518F23E7}" type="datetime1">
              <a:rPr lang="en-GB"/>
              <a:pPr lvl="0"/>
              <a:t>02/05/2023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D7D68-A4DC-23F1-F3D9-E9CE563C428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C81D3-7B4A-0235-6825-345465FB9B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65F03A-836B-4B08-9185-9E69AA413D3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5653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80AED-D66A-A126-3C66-7A35B74DC4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77DE0-6DBF-12F6-CCD1-409B582A41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65272-8DA0-F207-9D49-AC6B3E0823E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2A44D-93BA-FD70-3AE0-C7F526DCD3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33E9AB-084F-4C62-A274-39691F29D9A6}" type="datetime1">
              <a:rPr lang="en-GB"/>
              <a:pPr lvl="0"/>
              <a:t>02/05/2023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E56D2-3527-F9EE-FCAC-645BCE7192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0D06A-5BCF-E890-B8F6-6DB6800DC4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A722E2-23C1-4486-8498-6C01C0135FC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99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59CB-A63E-2364-8519-747AC93772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2BEC0F-C367-7812-B5FF-28C5AECAF59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DC006-14EC-3F17-9FC3-E4B336FAC18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CBA9B-AF1B-EAC3-F48D-FBB82212AF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5A1E3A-C245-4621-9C92-8F8427F21519}" type="datetime1">
              <a:rPr lang="en-GB"/>
              <a:pPr lvl="0"/>
              <a:t>02/05/2023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A81EB-DA77-C915-6A81-CC057CAE1F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234AB-7F24-B04F-D137-DBB7059211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B351E8-B38E-4395-8283-13DE64ACACF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49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D4E35F-B390-7A4F-7DAF-7A6B1CF9FE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7E34C-309D-B105-8D3E-A82A5F980D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60717-B28C-7EEC-31E2-4BB08C45BE7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5E2282B-069F-4A21-AB77-E6CC6096DF73}" type="datetime1">
              <a:rPr lang="en-GB"/>
              <a:pPr lvl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3A851-6936-3993-C070-1EF2CE51994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FD4B4-69F3-4B5C-6A98-CA6759210F9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2590DB7-2C72-462E-9BBE-76112E491ECF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dms.cern.ch/ui/#!master/search/view?objecttype=document&amp;query=2447411&amp;latestversion=false&amp;hideobsolete=true&amp;dadvanced=false&amp;global=tru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0D06-88C8-B6F8-8210-DAB747718D08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/>
              <a:t>Cable test and Standards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ABAB1-E429-F521-C7C5-2DB8A30A700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/>
              <a:t>Ian</a:t>
            </a:r>
          </a:p>
          <a:p>
            <a:pPr lvl="0"/>
            <a:r>
              <a:rPr lang="en-US"/>
              <a:t>13 March 2023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2187C44-9DA1-A662-C3EA-EB5C0C0AD4A9}"/>
              </a:ext>
            </a:extLst>
          </p:cNvPr>
          <p:cNvSpPr txBox="1"/>
          <p:nvPr/>
        </p:nvSpPr>
        <p:spPr>
          <a:xfrm>
            <a:off x="0" y="0"/>
            <a:ext cx="609742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https://edms.cern.ch/ui/#!master/navigator/document?D:101201551:101201551:subDocs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996FD90-00EB-C47D-E66D-432D219A8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59" y="757315"/>
            <a:ext cx="5996296" cy="32729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766969DF-112B-2EAE-3CEC-AA2E622B5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580" y="3290130"/>
            <a:ext cx="6350416" cy="346627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5D34289-AA57-3C17-2600-E89948CC5D35}"/>
              </a:ext>
            </a:extLst>
          </p:cNvPr>
          <p:cNvSpPr txBox="1"/>
          <p:nvPr/>
        </p:nvSpPr>
        <p:spPr>
          <a:xfrm>
            <a:off x="0" y="0"/>
            <a:ext cx="609742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https://edms.cern.ch/ui/file/2669629/LAST_RELEASED/SG-FS-2-1-1_EN.pdf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C92302F-2EBA-3703-CA8E-B6281DF9D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880" y="1025024"/>
            <a:ext cx="10534116" cy="570598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65D01F8-0599-D8AE-2E56-A1F542E0DC65}"/>
              </a:ext>
            </a:extLst>
          </p:cNvPr>
          <p:cNvSpPr txBox="1"/>
          <p:nvPr/>
        </p:nvSpPr>
        <p:spPr>
          <a:xfrm>
            <a:off x="0" y="0"/>
            <a:ext cx="1219199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https://indico.cern.ch/event/958625/contributions/4029896/attachments/2119503/3566751/2020-10_R2E_HL-LHC_cables.pdf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3B78425-5792-A75E-7371-CB4F05F40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30" y="423257"/>
            <a:ext cx="11645066" cy="630774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1B7A070-EBB3-060A-2E3A-308C03459C59}"/>
              </a:ext>
            </a:extLst>
          </p:cNvPr>
          <p:cNvSpPr txBox="1"/>
          <p:nvPr/>
        </p:nvSpPr>
        <p:spPr>
          <a:xfrm>
            <a:off x="0" y="0"/>
            <a:ext cx="963111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https://edms.cern.ch/ui/file/2632455/1/21-02_TS_v2.0_FINAL.pdf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A693F26-4304-8108-A56F-B74536688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09" y="339928"/>
            <a:ext cx="11798896" cy="63910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25B00B3-495D-252A-122D-E40F52B7D994}"/>
              </a:ext>
            </a:extLst>
          </p:cNvPr>
          <p:cNvSpPr txBox="1"/>
          <p:nvPr/>
        </p:nvSpPr>
        <p:spPr>
          <a:xfrm>
            <a:off x="1478420" y="709263"/>
            <a:ext cx="801310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https://edms.cern.ch/ui/#!master/navigator/document?D:100946237:100946237:subDocs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6E11F0B-398C-81EE-A32E-B0C61E803660}"/>
              </a:ext>
            </a:extLst>
          </p:cNvPr>
          <p:cNvSpPr txBox="1"/>
          <p:nvPr/>
        </p:nvSpPr>
        <p:spPr>
          <a:xfrm>
            <a:off x="895170" y="588727"/>
            <a:ext cx="609742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iec 60544 pdf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8B286D6-0E7A-BABA-3BDE-7EB97FCB6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1"/>
            <a:ext cx="12191996" cy="66039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E838BDD3-BFD1-2224-52B0-566A6FDCA435}"/>
              </a:ext>
            </a:extLst>
          </p:cNvPr>
          <p:cNvSpPr txBox="1"/>
          <p:nvPr/>
        </p:nvSpPr>
        <p:spPr>
          <a:xfrm>
            <a:off x="831079" y="275042"/>
            <a:ext cx="950078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https://cds.cern.ch/record/2842471/files/Annex_1-_Applicable_Documents_and_Standards.pdf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FD2F4BA-4C20-5F73-4424-7D65393432BC}"/>
              </a:ext>
            </a:extLst>
          </p:cNvPr>
          <p:cNvSpPr txBox="1"/>
          <p:nvPr/>
        </p:nvSpPr>
        <p:spPr>
          <a:xfrm>
            <a:off x="-1426" y="0"/>
            <a:ext cx="12193423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Tokomak spec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https://industryportal.f4e.europa.eu/IP_PROCUREMENT_INFO/688/Technical_Summary_for_Call_for_Nominatio_3JTN88_v1_0%20(3).pdf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21B389E-1CF3-3B9B-5F0F-148FD5445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80" y="768589"/>
            <a:ext cx="11241990" cy="608941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7241065-33FC-546C-C273-D341CBB67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1"/>
            <a:ext cx="12191996" cy="66039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C669E429-A2FC-51C6-5BB9-F5EDA0476263}"/>
              </a:ext>
            </a:extLst>
          </p:cNvPr>
          <p:cNvSpPr txBox="1"/>
          <p:nvPr/>
        </p:nvSpPr>
        <p:spPr>
          <a:xfrm>
            <a:off x="3565730" y="6233227"/>
            <a:ext cx="615724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https://www.csagroup.org/store/product/iec_065320/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B25FC6E-DBA6-1521-4A5D-0DDE3DADB15D}"/>
              </a:ext>
            </a:extLst>
          </p:cNvPr>
          <p:cNvSpPr txBox="1"/>
          <p:nvPr/>
        </p:nvSpPr>
        <p:spPr>
          <a:xfrm>
            <a:off x="-61959" y="0"/>
            <a:ext cx="12253956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2"/>
              </a:rPr>
              <a:t>https://edms.cern.ch/ui/#!master/search/view?objecttype=document&amp;query=2447411&amp;latestversion=false&amp;hideobsolete=true&amp;dadvanced=false&amp;global=true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mPPE tests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D3D7B20-BCAF-248E-9335-65163959D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90" y="758558"/>
            <a:ext cx="11260506" cy="609944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245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Cable test and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Cable test and Standards</dc:title>
  <dc:creator>Ian Crotty</dc:creator>
  <cp:lastModifiedBy>Ian Crotty</cp:lastModifiedBy>
  <cp:revision>8</cp:revision>
  <dcterms:created xsi:type="dcterms:W3CDTF">2023-03-13T16:30:53Z</dcterms:created>
  <dcterms:modified xsi:type="dcterms:W3CDTF">2023-05-02T09:55:15Z</dcterms:modified>
</cp:coreProperties>
</file>