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34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175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81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44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88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19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23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520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7124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81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7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8D3C-4213-4E24-A91C-BA32A8060805}" type="datetimeFigureOut">
              <a:rPr lang="en-GB" smtClean="0"/>
              <a:t>03/10/2018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57E80-549A-4CE5-B630-11B8A2846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46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Reduction </a:t>
            </a:r>
            <a:r>
              <a:rPr lang="en-GB" dirty="0" err="1" smtClean="0"/>
              <a:t>Legris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705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412621" cy="687000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213961"/>
            <a:ext cx="114126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dirty="0" smtClean="0"/>
              <a:t>http://www.legris.com/Legris_ecom/RechercherReferencesTypeArticle.do;jsessionid=BD8D7D77A192688288095FEAD7CAE742?codeActivite=BP&amp;codeGroupe=01&amp;codeFamille=01&amp;codeSousFamille=98&amp;codeTypeArticle=0166&amp;codeFiliale=france&amp;codeLangue=fr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13233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1363325" cy="684033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3824" y="2286686"/>
            <a:ext cx="99726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http://ph.parker.com/fr/fr/complementary-brass-fittings-reducers-olives-and-nuts/0124-06-00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431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5776" y="628651"/>
            <a:ext cx="9572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			New </a:t>
            </a:r>
            <a:r>
              <a:rPr lang="en-GB" dirty="0" err="1"/>
              <a:t>L</a:t>
            </a:r>
            <a:r>
              <a:rPr lang="en-GB" dirty="0" err="1" smtClean="0"/>
              <a:t>egris</a:t>
            </a:r>
            <a:r>
              <a:rPr lang="en-GB" dirty="0" smtClean="0"/>
              <a:t>  (Parker) reductions</a:t>
            </a:r>
          </a:p>
          <a:p>
            <a:endParaRPr lang="en-GB" dirty="0"/>
          </a:p>
          <a:p>
            <a:r>
              <a:rPr lang="en-GB" dirty="0" smtClean="0"/>
              <a:t>It appears that the sealing is only done on one side and not 2 as in the standard compression fitting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027" y="2066925"/>
            <a:ext cx="9358536" cy="29432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38374" y="5591176"/>
            <a:ext cx="5343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1283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13926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1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698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7090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7221</TotalTime>
  <Words>8</Words>
  <Application>Microsoft Office PowerPoint</Application>
  <PresentationFormat>Widescreen</PresentationFormat>
  <Paragraphs>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Reduction Legris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Reduction Legris</dc:title>
  <dc:creator>Ian Crotty</dc:creator>
  <cp:lastModifiedBy>Ian Crotty</cp:lastModifiedBy>
  <cp:revision>7</cp:revision>
  <dcterms:created xsi:type="dcterms:W3CDTF">2018-10-03T12:46:57Z</dcterms:created>
  <dcterms:modified xsi:type="dcterms:W3CDTF">2018-10-08T13:08:39Z</dcterms:modified>
</cp:coreProperties>
</file>