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19A21-A183-9FD5-D26C-F8494C1EE6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997A9B-E239-E9E7-F1BD-44DB1123D1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6E0415-CCC3-1E5E-8037-8614A54D0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67104-7316-4A7E-8C2C-4041B9C6518F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BB7D8-E7C4-1C76-B56B-A47E078FD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36447F-E7D6-02FC-1F8E-ED4FA796B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C4C69-0C0B-41F8-8950-F567C235EC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425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78627-C652-A494-8AB7-5115C7909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A7E4DE-3F68-FFFD-0973-A67E4E6BAF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64178-C996-26E3-31DE-8C2BA5221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67104-7316-4A7E-8C2C-4041B9C6518F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8FF4D6-AF97-084D-186B-8EA32312E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CDD28-849C-B852-6754-C3F0715D0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C4C69-0C0B-41F8-8950-F567C235EC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962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F83CE1-AE75-E559-3083-53ACB52FB2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48936A-8BF9-32FD-03BF-C8A217D048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DB3D10-E5EF-C8E8-9372-7576389D4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67104-7316-4A7E-8C2C-4041B9C6518F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B72D0A-2F3F-C9FC-D825-03917704A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4DB716-FBB8-AA2F-5CED-EFAFDFA5F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C4C69-0C0B-41F8-8950-F567C235EC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413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4204A-EE76-728B-0E5F-6A20205EC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40D2D-AE4D-B664-86B3-E27C8BA12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8EFD1-8837-F848-9A26-143A06955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67104-7316-4A7E-8C2C-4041B9C6518F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1E81C-BB5B-A663-0134-CF873C2D4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BE0C6A-23CC-E9EB-1608-D92F29A42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C4C69-0C0B-41F8-8950-F567C235EC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572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35BA9-D20C-B191-2BDB-7DB32222A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3AC44E-F01C-4A97-59E5-01831E2576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75C860-08CB-75D6-432B-370A0A5D4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67104-7316-4A7E-8C2C-4041B9C6518F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AAAC4-D34B-3703-077B-1A2C956B7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3E6D82-B15D-FCFE-1D3D-9AC1BD907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C4C69-0C0B-41F8-8950-F567C235EC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1425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44797-BD5F-228B-BFDE-220604313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15403-22BE-7A22-A5CD-01B140AB78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4F4D06-15C6-17E5-080E-0DD39C38C2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CD26F0-515D-0EBC-B1B4-2F7A98EAD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67104-7316-4A7E-8C2C-4041B9C6518F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873EE0-EF64-B1BD-C8AC-94C9A24C0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0C3864-5C3B-71C0-E001-AB3C49310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C4C69-0C0B-41F8-8950-F567C235EC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766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774A0-DEFD-2BAD-8718-9B871B4D0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91BC26-CE87-615E-D32B-412D94BC05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74AFA5-9CA2-7795-2A24-91C368FF96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6E44EB-2F06-D586-CD2F-8552DDD41A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B6A490-F279-227A-2441-E63B1A6D51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E3B940-FEB7-BF49-0EC9-90AC785CD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67104-7316-4A7E-8C2C-4041B9C6518F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D00B4B-D877-74FF-C22E-31ADD5C6D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C9A74B-106D-A081-B60A-BC2BACF3C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C4C69-0C0B-41F8-8950-F567C235EC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576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6C48C-E714-08BC-0555-3AFFC029A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9815A8-9E5B-5EFC-F61C-446956873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67104-7316-4A7E-8C2C-4041B9C6518F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AAE83E-BFD2-D09B-0AF1-A7292A92C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7C8061-4160-D6CB-6439-42AD4A400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C4C69-0C0B-41F8-8950-F567C235EC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505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D91366-01A1-B919-0E30-E346F86EC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67104-7316-4A7E-8C2C-4041B9C6518F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0F9FF5-C371-D002-54C9-E3826870B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B9C13D-8F32-BBEC-99DE-7173A2C20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C4C69-0C0B-41F8-8950-F567C235EC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442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1B76D-6208-40D2-4515-69C706F04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EE9B5-4077-7AE3-B53D-D3A262854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3E521A-14A3-9D37-04F4-9C029F7E28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E18962-FF69-3AA4-2635-D255F269E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67104-7316-4A7E-8C2C-4041B9C6518F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F6E11B-2D66-755A-CF54-49DDC5AF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B9DFE1-17A7-53F3-587C-97E3F29E9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C4C69-0C0B-41F8-8950-F567C235EC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564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733BA-01A9-7A20-CFAF-E5E8DA21C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B7CF28-2CAA-340B-74D6-29B9B4E0B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FB53D9-0A07-2D3D-1C6F-5B39846AEC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7538B5-EBA4-831D-5563-BA1A1DFDA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67104-7316-4A7E-8C2C-4041B9C6518F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B92881-0A37-B30F-E650-832BB51E7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197C12-B54D-63B3-3A5B-053F0BD06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C4C69-0C0B-41F8-8950-F567C235EC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94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DFF706-773F-6A0C-2E5A-0D42BB85A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3B5669-9A69-E616-A53D-FBCB81522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D092B4-20CD-259C-08E6-69FD9888FF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67104-7316-4A7E-8C2C-4041B9C6518F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B3767-ACE2-FDB5-4A6C-609FB88676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82DF9-261C-94F6-0201-FC09B8E846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C4C69-0C0B-41F8-8950-F567C235EC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377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55A6F-299E-D275-0012-AF3873B8B9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Legris</a:t>
            </a:r>
            <a:r>
              <a:rPr lang="en-GB" dirty="0"/>
              <a:t> reductions</a:t>
            </a:r>
            <a:br>
              <a:rPr lang="en-GB" dirty="0"/>
            </a:br>
            <a:r>
              <a:rPr lang="en-GB" dirty="0"/>
              <a:t>2 models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CFF93C-F69F-954B-581A-D9AAFB870D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Ian</a:t>
            </a:r>
          </a:p>
          <a:p>
            <a:r>
              <a:rPr lang="en-GB" dirty="0"/>
              <a:t>23 Feb 2024</a:t>
            </a:r>
          </a:p>
        </p:txBody>
      </p:sp>
    </p:spTree>
    <p:extLst>
      <p:ext uri="{BB962C8B-B14F-4D97-AF65-F5344CB8AC3E}">
        <p14:creationId xmlns:p14="http://schemas.microsoft.com/office/powerpoint/2010/main" val="1319181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1289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66835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7122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1416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1911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8643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426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6311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6039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9533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7408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6505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</Words>
  <Application>Microsoft Office PowerPoint</Application>
  <PresentationFormat>Widescreen</PresentationFormat>
  <Paragraphs>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Legris reductions 2 models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Legris reductions 2 models</dc:title>
  <dc:creator>Ian Crotty</dc:creator>
  <cp:lastModifiedBy>Ian Crotty</cp:lastModifiedBy>
  <cp:revision>1</cp:revision>
  <dcterms:created xsi:type="dcterms:W3CDTF">2024-02-23T10:12:37Z</dcterms:created>
  <dcterms:modified xsi:type="dcterms:W3CDTF">2024-02-23T10:14:47Z</dcterms:modified>
</cp:coreProperties>
</file>