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B6C98-77C6-14B8-32B1-461FFB560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F8FBF-0DB1-C839-44C3-993FD92F0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3A55-4669-FA44-1D5E-43D4BB1E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8A152-1419-7FFA-FE05-83447644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21F7A-D7E4-C1F9-2FF9-98CE8D84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91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BB7B-9299-36A7-1984-23A6E24D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D4FE2-D343-A1E9-C125-0E9942DD8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C0795-C345-DF83-BC18-637F4A8D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E0D99-7077-2FB8-3C13-704FF502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B0D59-179C-E24F-DF61-1572D2B0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4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FC1378-7D30-389D-2346-245EC70C3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5CB94-FD9F-2F15-024C-2F13C8108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E05A-EEDA-C06D-FDCB-BD27959B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B30FB-E1E1-5858-2BC2-3775ACF7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8C73-C11A-942C-ED69-4DF8D195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9644-FE13-B19C-C20A-8879570D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B47E2-E65D-D917-D5CF-C3D74A674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592D1-E881-AF17-7DF5-45FF2E42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58FE4-75C3-3A81-602C-CFB6B96B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552C5-59AE-E188-7961-5F8F8DFF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6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3390-D760-D56F-7116-375BF11A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E150C-12DA-0A87-989B-B9A995336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6D6AB-96E6-76A0-FCAC-A2F75E60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00215-BC22-8DB4-177A-A3CC4760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046CA-2CF4-E632-D074-010EEC022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1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81FD-03E8-EDE7-BD3C-B3C68F67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E37D9-20AD-7C66-0442-A840E7EBB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7EA57-FF09-8885-0FFA-6D6E0CEA1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3379F-6DF3-7C7F-EBDA-266B075A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BD503-7979-AAC7-F92E-A3424101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97C97-3882-1B3E-ACB5-BC9E12F4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2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E6A7-936E-6038-C338-1C637CFB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51ACD-CC21-FA12-6222-913A74415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296A6-76EC-96AD-F95F-4D2C456F8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359FB9-CA12-887A-2339-6D3699B43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BD1B5-E00F-9420-4459-8CF237E4E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C0A9AD-61CE-E076-7633-21514F87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C8793-91CB-A986-58E5-C2EF65E5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753C0E-7F1B-8369-20E5-2253CAA3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4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AC75-5680-0281-96EC-5834F845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4EA46-C85A-B382-1EDD-1EBB361C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D8A08-3F21-9143-4C5C-26D65418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33124-0E10-D40A-D5F6-9BF1170B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6E4AE-D98B-A5E7-2CE7-AA9007D7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2151C-0245-8F07-12E3-CA803126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9DFB6-A9CA-00DD-DB77-D7C00C29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5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9FF3-B91C-DDE9-8860-45C54C3A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3590F-2DC9-C653-E1E4-5F6C93930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9D19B-C6E4-6B97-3BF0-39B625212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4B137-53D9-144E-1782-D022ECBE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612FD-5BA2-CB0F-1EDA-6EB0AE455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0A120-1AAC-552C-3920-11C7EED7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71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10ED-3B8A-03D2-26F3-25D1ADFF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27B5B-4288-AAE0-5619-440702216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2A9D8-AA68-195F-1453-0091AA1FC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F19B7-6BB5-3C94-3841-A5EC2FF6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6E317-2FCD-2355-FD39-220E67EB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E66BF-69F3-9AB5-1A74-1F393469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4C8685-D54F-C82B-F6C9-19AD210AB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A92DE-5BFC-C1F6-7A5E-5914651AC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765D4-3DA7-2722-51DF-97882EEC6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F04BB-DDB6-9461-D13E-79EEF92F0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7A9E-466A-E4DA-A903-50F0C3381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9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41440-1F29-1D1A-AFD9-26C7437F2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Legris</a:t>
            </a:r>
            <a:r>
              <a:rPr lang="en-GB" dirty="0"/>
              <a:t> reductions</a:t>
            </a:r>
            <a:br>
              <a:rPr lang="en-GB" dirty="0"/>
            </a:br>
            <a:r>
              <a:rPr lang="en-GB" dirty="0"/>
              <a:t>correction catalogue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517E9-73E3-37F1-CB2E-19C37CCACC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Crotty</a:t>
            </a:r>
          </a:p>
          <a:p>
            <a:r>
              <a:rPr lang="en-GB"/>
              <a:t>28 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12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12DA12-5DC0-5068-8D75-953CF5A73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412621" cy="68700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B211BD-11C6-573F-EBE4-00F50BA32D69}"/>
              </a:ext>
            </a:extLst>
          </p:cNvPr>
          <p:cNvSpPr txBox="1"/>
          <p:nvPr/>
        </p:nvSpPr>
        <p:spPr>
          <a:xfrm>
            <a:off x="4372360" y="3775934"/>
            <a:ext cx="2667897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original design some years ago when a special nut was necessary</a:t>
            </a:r>
          </a:p>
        </p:txBody>
      </p:sp>
    </p:spTree>
    <p:extLst>
      <p:ext uri="{BB962C8B-B14F-4D97-AF65-F5344CB8AC3E}">
        <p14:creationId xmlns:p14="http://schemas.microsoft.com/office/powerpoint/2010/main" val="88097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027" y="2066925"/>
            <a:ext cx="9358536" cy="2943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8374" y="5591176"/>
            <a:ext cx="534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B5BF4-6730-A9BF-EE4C-4293A2123C6B}"/>
              </a:ext>
            </a:extLst>
          </p:cNvPr>
          <p:cNvSpPr txBox="1"/>
          <p:nvPr/>
        </p:nvSpPr>
        <p:spPr>
          <a:xfrm>
            <a:off x="3754419" y="494852"/>
            <a:ext cx="3173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CERN catalogue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535FCF-0E56-952D-CCC9-42525C7522D2}"/>
              </a:ext>
            </a:extLst>
          </p:cNvPr>
          <p:cNvSpPr txBox="1"/>
          <p:nvPr/>
        </p:nvSpPr>
        <p:spPr>
          <a:xfrm>
            <a:off x="4442909" y="5601934"/>
            <a:ext cx="443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photo “Piece 2” do not agree with the drawing “Piece 2”.</a:t>
            </a:r>
          </a:p>
          <a:p>
            <a:r>
              <a:rPr lang="en-GB" dirty="0"/>
              <a:t>The photo is of a standard external ferrule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EF6EE9-CCE5-483F-878F-7D1231DFEFA7}"/>
              </a:ext>
            </a:extLst>
          </p:cNvPr>
          <p:cNvSpPr txBox="1"/>
          <p:nvPr/>
        </p:nvSpPr>
        <p:spPr>
          <a:xfrm>
            <a:off x="1122268" y="1431649"/>
            <a:ext cx="166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“New” version</a:t>
            </a:r>
          </a:p>
        </p:txBody>
      </p:sp>
    </p:spTree>
    <p:extLst>
      <p:ext uri="{BB962C8B-B14F-4D97-AF65-F5344CB8AC3E}">
        <p14:creationId xmlns:p14="http://schemas.microsoft.com/office/powerpoint/2010/main" val="72128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F6C2ED-A108-FD63-1367-020EB1FE4B8E}"/>
              </a:ext>
            </a:extLst>
          </p:cNvPr>
          <p:cNvSpPr txBox="1"/>
          <p:nvPr/>
        </p:nvSpPr>
        <p:spPr>
          <a:xfrm>
            <a:off x="2998695" y="2433918"/>
            <a:ext cx="64814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previous orders I was not supplied the correct pieces.</a:t>
            </a:r>
          </a:p>
          <a:p>
            <a:endParaRPr lang="en-GB" dirty="0"/>
          </a:p>
          <a:p>
            <a:r>
              <a:rPr lang="en-GB" dirty="0"/>
              <a:t>As an example the EDH 9523953, line 2, I was only delivered the “Piece 1” so they are of no use.</a:t>
            </a:r>
          </a:p>
          <a:p>
            <a:r>
              <a:rPr lang="en-GB" dirty="0"/>
              <a:t>I have just generated a ticket and with a new order I wish to order the same reduction again BUT complete this time. EDH 9898888.</a:t>
            </a:r>
          </a:p>
        </p:txBody>
      </p:sp>
    </p:spTree>
    <p:extLst>
      <p:ext uri="{BB962C8B-B14F-4D97-AF65-F5344CB8AC3E}">
        <p14:creationId xmlns:p14="http://schemas.microsoft.com/office/powerpoint/2010/main" val="314242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Legris reductions correction catalogue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Legris reductions correction catalogue</dc:title>
  <dc:creator>Ian Crotty</dc:creator>
  <cp:lastModifiedBy>Ian Crotty</cp:lastModifiedBy>
  <cp:revision>4</cp:revision>
  <dcterms:created xsi:type="dcterms:W3CDTF">2023-08-28T09:29:15Z</dcterms:created>
  <dcterms:modified xsi:type="dcterms:W3CDTF">2023-08-28T09:45:55Z</dcterms:modified>
</cp:coreProperties>
</file>