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90E4F0-8C20-3EAB-D68E-AD376EF75B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1DF982-1071-D045-5EC0-B3BC5F5561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2E3F7C-CCE5-48C2-BF52-5751CFBAEB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401BA-D3AE-4664-82D7-251E98678345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AC636E-190D-8BB0-EE6F-480464897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6A1B8A-F440-976D-B6AB-72ABDC1A1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8C504-B3CA-4A1B-AD8C-5AD56A9C32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4159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3746AF-17C0-AEFF-DB01-9C8D3E5E2D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C79AD7-D392-7743-1EEF-6BC00F147F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DFF1C8-8D4E-7D2C-7DC6-998E4D1EC9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401BA-D3AE-4664-82D7-251E98678345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9B942A-4072-6D61-F9F0-D3E9477AE1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B44BF8-78E3-2678-A1E4-68544734A9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8C504-B3CA-4A1B-AD8C-5AD56A9C32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1589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7E8101D-15E0-1831-F695-268EFC9B45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04BABDB-8C4C-752A-6476-8FF4B38612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82DC3D-5ABC-0AD4-9461-228171F7BF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401BA-D3AE-4664-82D7-251E98678345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CF1942-FA98-4411-3141-D81D4A2E0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5FD3ED-BDCC-FBD7-0869-D24AFD243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8C504-B3CA-4A1B-AD8C-5AD56A9C32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3317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07193A-0F83-6DAE-7C8B-1DCD2503DC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9FD556-D9BA-9C83-7E6B-82B955AE32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AAA268-9A63-319C-F2FB-EFB0C7922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401BA-D3AE-4664-82D7-251E98678345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1BAFA6-DA92-E463-3F4E-795339942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DB6DD3-D529-EAC6-F660-E49EE3255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8C504-B3CA-4A1B-AD8C-5AD56A9C32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5896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FAAD9B-CC36-356A-F901-9B674485EC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B77D75-89C7-0595-4203-8B12172C31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C4F8C2-14EA-6550-B020-125D3059CA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401BA-D3AE-4664-82D7-251E98678345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1490DF-C2FA-00F6-54A4-B54FF4448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674B5C-97AC-2727-A0FC-4751ACF3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8C504-B3CA-4A1B-AD8C-5AD56A9C32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0587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0631F5-9050-4B5F-066A-7F364E86AF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8F918B-5F14-3494-6E7E-9627F1C92B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84B1EC-8EDF-DCDD-36C8-1C685D7E45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8AFE23-E8DF-5C21-3B83-EACC7A91EF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401BA-D3AE-4664-82D7-251E98678345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5E7FEA-0C9D-92C4-5A5D-56E7435417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AEBE3E-198A-BCD4-431E-942D1DE86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8C504-B3CA-4A1B-AD8C-5AD56A9C32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5705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6E3F4F-18F4-3717-0696-1377EAB211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DFE199-C2C0-B2C6-E9CF-C6669057FB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33CBF3-B971-E662-6FA6-C5FA4CF1A0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C76445-AF6F-2E6D-1BF9-43DB236C11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1140F09-29CF-E080-5F23-1B2D97D09A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E0F66A1-E3DC-4828-96C1-98DAD8356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401BA-D3AE-4664-82D7-251E98678345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3728B9-0E33-4A23-5FF6-5BD5F47C6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D7B2F0F-3EAC-016E-3062-7CBC5F8514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8C504-B3CA-4A1B-AD8C-5AD56A9C32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6450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A06D9D-3BF1-A861-FD34-625F3ADBA3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03198F9-7DE0-630F-18E8-483F5026C3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401BA-D3AE-4664-82D7-251E98678345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47167F-FDA2-6FF0-0B75-47CD48D3DA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F9EFF2-22E7-2387-8E3D-4DB8520C9E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8C504-B3CA-4A1B-AD8C-5AD56A9C32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8341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F12E3CC-9025-6BE0-8602-15E73E4DE2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401BA-D3AE-4664-82D7-251E98678345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0FFB892-4BFE-0A2D-700A-8B528AEF45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60DD73-C59C-E5BA-DE8D-7F7CF92F7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8C504-B3CA-4A1B-AD8C-5AD56A9C32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222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D8D4F7-EBE0-D767-49FC-6B72CA0B2C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156C79-2C24-E0CC-B137-CDF0141C2D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EFE4A6-937B-5E29-AE3D-8D5D972941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E292FB-2A30-D413-E4A2-374D7ECA8E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401BA-D3AE-4664-82D7-251E98678345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984EFA-2776-A8F7-7745-88F8A636D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1BA535-1F57-5FE5-5DD2-D69B6DE72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8C504-B3CA-4A1B-AD8C-5AD56A9C32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4838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8B20B9-F4E8-FED6-27B8-3FEFF382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078027E-D3AA-4633-A2CE-0F21CD40AB5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D52E60-CBA9-9D9E-171E-CE7D518A43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7453AB-C515-3A0C-4DF4-6A57375439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401BA-D3AE-4664-82D7-251E98678345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959C22-D590-9634-DF1E-A7AC6C95B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E4297C-8A9C-3935-1756-47ED8E872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8C504-B3CA-4A1B-AD8C-5AD56A9C32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3471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3B918CD-0CEF-155E-77E5-4A593F4AB4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59EAAB-EC7F-0536-F9A6-EC382A1A80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78B8F0-B298-D3FC-DBE6-F3EB8E7432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4401BA-D3AE-4664-82D7-251E98678345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BDDA79-771C-CDC5-F9B3-AF492A3842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BFA4C9-F09B-D729-CA6D-ADB0022E9B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8C504-B3CA-4A1B-AD8C-5AD56A9C32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5905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fr.rs-online.com/web/feedback.html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FF8FDE-8FA0-FB87-6FDC-96B59CADBC8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RS feed back form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BE9ABA4-D609-5DD2-9DD0-37201A7429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Ian</a:t>
            </a:r>
          </a:p>
          <a:p>
            <a:r>
              <a:rPr lang="en-GB" dirty="0"/>
              <a:t>4 June 2024</a:t>
            </a:r>
          </a:p>
        </p:txBody>
      </p:sp>
    </p:spTree>
    <p:extLst>
      <p:ext uri="{BB962C8B-B14F-4D97-AF65-F5344CB8AC3E}">
        <p14:creationId xmlns:p14="http://schemas.microsoft.com/office/powerpoint/2010/main" val="13376096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3E824EB-B864-74AE-AD67-5DCD5E251905}"/>
              </a:ext>
            </a:extLst>
          </p:cNvPr>
          <p:cNvSpPr txBox="1"/>
          <p:nvPr/>
        </p:nvSpPr>
        <p:spPr>
          <a:xfrm>
            <a:off x="386334" y="207187"/>
            <a:ext cx="609447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dirty="0">
                <a:hlinkClick r:id="rId2"/>
              </a:rPr>
              <a:t>RS France, distributeur de composants électroniques &amp; fournitures industrielles (rs-online.com)</a:t>
            </a:r>
            <a:endParaRPr lang="fr-FR" dirty="0"/>
          </a:p>
          <a:p>
            <a:endParaRPr lang="fr-FR" dirty="0"/>
          </a:p>
          <a:p>
            <a:r>
              <a:rPr lang="en-GB" dirty="0"/>
              <a:t>https://fr.rs-online.com/web/feedback.html</a:t>
            </a:r>
          </a:p>
        </p:txBody>
      </p:sp>
    </p:spTree>
    <p:extLst>
      <p:ext uri="{BB962C8B-B14F-4D97-AF65-F5344CB8AC3E}">
        <p14:creationId xmlns:p14="http://schemas.microsoft.com/office/powerpoint/2010/main" val="1793129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283454A-8589-4D0A-7561-87BB6B3088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317" y="0"/>
            <a:ext cx="1140736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2779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63117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57285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390718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36</Words>
  <Application>Microsoft Office PowerPoint</Application>
  <PresentationFormat>Widescreen</PresentationFormat>
  <Paragraphs>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RS feed back form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RS feed back form</dc:title>
  <dc:creator>Ian Crotty</dc:creator>
  <cp:lastModifiedBy>Ian Crotty</cp:lastModifiedBy>
  <cp:revision>1</cp:revision>
  <dcterms:created xsi:type="dcterms:W3CDTF">2024-06-04T15:31:53Z</dcterms:created>
  <dcterms:modified xsi:type="dcterms:W3CDTF">2024-06-04T15:34:15Z</dcterms:modified>
</cp:coreProperties>
</file>