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2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B8A6-55CC-4061-B1F8-26418596E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3967B-4F59-4247-871F-0E781C137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E19F-AF90-4008-835D-EE77F4E4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146F0-7C9D-4F7B-B215-0423064A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E884E-62B3-40AA-A55F-496D341C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6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0A66-5362-410C-8663-D6F7F3A4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670DD-845C-4948-AC88-420DDC053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C3C4E-8C54-4028-9FB1-2282752A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2A60D-648F-4074-B237-4FB78264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C1E58-6DB2-41E2-AC71-10C0021D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4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75E38-D35F-466F-8F4C-D0794C2E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7A85E-D527-44D3-94F8-37829FCF3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75810-5031-4C64-8856-4C51F037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6A409-D31A-4F19-8097-5C943127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6E8C5-26D2-4E28-987B-6AB45289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6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C474-0265-423F-998F-D814140F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B1820-C93F-4242-8B44-7E957CCBE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2F83F-8217-48C2-B121-088B64E3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A9CB3-33FF-401A-A948-9322DC8F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1BE37-780A-45E6-AF1B-E0CF169D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6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3E93-7847-4919-ABDB-3C177E6F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693E3-4985-4405-8874-B3C471FD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672E-6DC5-4F13-A955-A1A66A05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E49C-C97C-40FC-89C2-664DA73B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07C80-FCE8-43FC-8D89-85AA7C8A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4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DC9A-EBE1-4FE7-B8F5-CA9CAF2E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BB710-2465-4395-B14D-A64B1D184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0A8D4-BD1F-4AE9-9CB3-68A8AD71C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870FA-6E23-4846-898A-A9F7B1F2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A8553-AD35-431D-AD4B-28318DB1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3F9A1-B6F2-4F77-AE18-D8B6ABE3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66D4-BA51-4840-93F7-5C21531A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07BF5-A4CD-48AA-97A0-97AB2E7E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E6B13-CA3F-429A-A489-EF670084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C3762-257E-4076-A735-6E02AAD74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53C89-82E1-4794-86A2-58FED52D3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7C9B9-812B-473B-BD0C-F64610A2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17AE02-0E32-46E5-900F-F47161B8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5A9EA-53C6-4A36-A7D9-92268439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2452-87AD-4409-AC45-C72ABD94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CF401-0418-4F9C-99D1-42E46263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1ADA3-9D96-4165-BF37-E9C1E4DF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44C10-E9B1-4F41-B22E-855604D1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4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C4955-8991-4E95-8938-553C97A3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6E67C-5EBD-440C-BCBE-A2B79478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CD48A-0788-4B9D-B842-B4433AD7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8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6A9F-DE15-432D-9D67-900BEAF8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4D68-D50F-4060-A3E1-72675FE6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EADCA-89C7-4929-B923-E5F00612C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82C6B-A41B-4F6D-AE09-A3754401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0D88F-E89F-4F36-A5B4-F2E7FD499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C20DD-8FC4-425E-8897-5F704B10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0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2BF6-6104-41A7-A022-FEAD3FC8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E8F27-7EA0-4E6C-951E-079A6FDB9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1FA4-7235-4BB4-B4D5-096B15C37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B2ACD-CBD8-40D1-89BE-38CD4C8B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2AB8F-151A-4414-8115-97946C3A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44EA5-94B6-463C-B9BC-8F0FF4A4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1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D72F5-F922-4DC0-A53C-BDF023EE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79129-7637-4F31-9505-260E81F2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38848-9D30-49A3-A76E-633F6B2F4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A0FD0-762B-4A28-ABB2-048DEE7A900B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6D954-B21D-48FF-9684-7AF0C11C9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1DDF-2B16-49DD-8751-E83BE9EC9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651DC-FBCF-43A0-9A3F-EC91C829F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9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wagelok.com/fr-FR/catalog/Product/Detail?part=SS-810-7-8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wagelok.com/fr-FR/catalog/Product/Detail?part=SS-600-A-6AN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table, food, close&#10;&#10;Description automatically generated">
            <a:extLst>
              <a:ext uri="{FF2B5EF4-FFF2-40B4-BE49-F238E27FC236}">
                <a16:creationId xmlns:a16="http://schemas.microsoft.com/office/drawing/2014/main" id="{DDF522D7-161C-4593-9B15-9FE23F2E7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88" y="-71562"/>
            <a:ext cx="324530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04FCE-20F5-4960-87F9-6CC53BD45B4E}"/>
              </a:ext>
            </a:extLst>
          </p:cNvPr>
          <p:cNvSpPr txBox="1"/>
          <p:nvPr/>
        </p:nvSpPr>
        <p:spPr>
          <a:xfrm>
            <a:off x="5367130" y="3059668"/>
            <a:ext cx="266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Connection to </a:t>
            </a:r>
            <a:r>
              <a:rPr lang="fr-CH" dirty="0" err="1"/>
              <a:t>compressor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025871-68FA-4F34-BE02-10ECA34A9047}"/>
              </a:ext>
            </a:extLst>
          </p:cNvPr>
          <p:cNvCxnSpPr>
            <a:stCxn id="4" idx="1"/>
          </p:cNvCxnSpPr>
          <p:nvPr/>
        </p:nvCxnSpPr>
        <p:spPr>
          <a:xfrm flipH="1">
            <a:off x="3760967" y="3244334"/>
            <a:ext cx="1606163" cy="9062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4DD75C-7E33-434D-9FFA-AAC3A6206807}"/>
              </a:ext>
            </a:extLst>
          </p:cNvPr>
          <p:cNvSpPr/>
          <p:nvPr/>
        </p:nvSpPr>
        <p:spPr>
          <a:xfrm>
            <a:off x="5043777" y="43352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Info from supplier company:</a:t>
            </a:r>
          </a:p>
          <a:p>
            <a:r>
              <a:rPr lang="it-IT" dirty="0"/>
              <a:t>«The connection for booster 7G are 8SAE  with thread 3/4-16 UNF»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40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894744-2AD7-4778-A77A-C73641C23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0"/>
          <a:stretch/>
        </p:blipFill>
        <p:spPr>
          <a:xfrm>
            <a:off x="3813641" y="1141214"/>
            <a:ext cx="3245304" cy="5452110"/>
          </a:xfrm>
          <a:prstGeom prst="rect">
            <a:avLst/>
          </a:prstGeom>
        </p:spPr>
      </p:pic>
      <p:pic>
        <p:nvPicPr>
          <p:cNvPr id="6" name="Picture 5" descr="A picture containing piece, sitting, suitcase, small&#10;&#10;Description automatically generated">
            <a:extLst>
              <a:ext uri="{FF2B5EF4-FFF2-40B4-BE49-F238E27FC236}">
                <a16:creationId xmlns:a16="http://schemas.microsoft.com/office/drawing/2014/main" id="{1C506C99-65E0-49AB-8655-1A4FC62A3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r="-704" b="29333"/>
          <a:stretch/>
        </p:blipFill>
        <p:spPr>
          <a:xfrm>
            <a:off x="449988" y="1332131"/>
            <a:ext cx="3245304" cy="48463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AE526B-143C-432B-AEAC-2DA182D0B421}"/>
              </a:ext>
            </a:extLst>
          </p:cNvPr>
          <p:cNvSpPr/>
          <p:nvPr/>
        </p:nvSpPr>
        <p:spPr>
          <a:xfrm>
            <a:off x="342900" y="679549"/>
            <a:ext cx="792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https://www.swagelok.com/fr-FR/catalog/Product/Detail?part=SS-810-7-8ST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A7467A-D4BB-4A50-A0EC-5C3708BD089A}"/>
              </a:ext>
            </a:extLst>
          </p:cNvPr>
          <p:cNvSpPr/>
          <p:nvPr/>
        </p:nvSpPr>
        <p:spPr>
          <a:xfrm>
            <a:off x="922190" y="21788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SS-810-7-8ST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FD5F1-8633-48DA-80D4-DD9A19C8EC20}"/>
              </a:ext>
            </a:extLst>
          </p:cNvPr>
          <p:cNvSpPr/>
          <p:nvPr/>
        </p:nvSpPr>
        <p:spPr>
          <a:xfrm>
            <a:off x="7177294" y="1696164"/>
            <a:ext cx="5005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Thread ok, but connector too long and not ok</a:t>
            </a:r>
          </a:p>
        </p:txBody>
      </p:sp>
    </p:spTree>
    <p:extLst>
      <p:ext uri="{BB962C8B-B14F-4D97-AF65-F5344CB8AC3E}">
        <p14:creationId xmlns:p14="http://schemas.microsoft.com/office/powerpoint/2010/main" val="328431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tone, white&#10;&#10;Description automatically generated">
            <a:extLst>
              <a:ext uri="{FF2B5EF4-FFF2-40B4-BE49-F238E27FC236}">
                <a16:creationId xmlns:a16="http://schemas.microsoft.com/office/drawing/2014/main" id="{FDD04A55-7B86-437A-B7BC-9DDC911D3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7" r="15334"/>
          <a:stretch/>
        </p:blipFill>
        <p:spPr>
          <a:xfrm rot="5400000">
            <a:off x="455295" y="1806348"/>
            <a:ext cx="4080510" cy="3245304"/>
          </a:xfrm>
          <a:prstGeom prst="rect">
            <a:avLst/>
          </a:prstGeom>
        </p:spPr>
      </p:pic>
      <p:pic>
        <p:nvPicPr>
          <p:cNvPr id="5" name="Picture 4" descr="A picture containing indoor, sitting, white&#10;&#10;Description automatically generated">
            <a:extLst>
              <a:ext uri="{FF2B5EF4-FFF2-40B4-BE49-F238E27FC236}">
                <a16:creationId xmlns:a16="http://schemas.microsoft.com/office/drawing/2014/main" id="{43F3B007-6AD8-4092-B8DC-EA6A67EEB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0" b="20250"/>
          <a:stretch/>
        </p:blipFill>
        <p:spPr>
          <a:xfrm>
            <a:off x="4473348" y="1388745"/>
            <a:ext cx="3245304" cy="40805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2BBB2A-FD50-48C6-8AB9-3C2C4DD2669E}"/>
              </a:ext>
            </a:extLst>
          </p:cNvPr>
          <p:cNvSpPr/>
          <p:nvPr/>
        </p:nvSpPr>
        <p:spPr>
          <a:xfrm>
            <a:off x="3591095" y="2778204"/>
            <a:ext cx="14093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SS-810-7-8ST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0CD2A-DB58-485D-88AC-2343FFA32DF3}"/>
              </a:ext>
            </a:extLst>
          </p:cNvPr>
          <p:cNvSpPr/>
          <p:nvPr/>
        </p:nvSpPr>
        <p:spPr>
          <a:xfrm>
            <a:off x="3591095" y="4167663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SS-600-A-6ANF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47F7D-6A1F-4354-B088-6A4E9B273BC5}"/>
              </a:ext>
            </a:extLst>
          </p:cNvPr>
          <p:cNvSpPr/>
          <p:nvPr/>
        </p:nvSpPr>
        <p:spPr>
          <a:xfrm>
            <a:off x="5000455" y="4661262"/>
            <a:ext cx="70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https://www.swagelok.com/fr-FR/catalog/Product/Detail?part=SS-600-A-6ANF</a:t>
            </a:r>
            <a:r>
              <a:rPr lang="en-GB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6946A-2CB1-449F-BBF5-81D339180E6F}"/>
              </a:ext>
            </a:extLst>
          </p:cNvPr>
          <p:cNvSpPr/>
          <p:nvPr/>
        </p:nvSpPr>
        <p:spPr>
          <a:xfrm>
            <a:off x="590371" y="5609986"/>
            <a:ext cx="567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SS-600-A-6ANF looks close to right model but it is too small</a:t>
            </a:r>
          </a:p>
        </p:txBody>
      </p:sp>
    </p:spTree>
    <p:extLst>
      <p:ext uri="{BB962C8B-B14F-4D97-AF65-F5344CB8AC3E}">
        <p14:creationId xmlns:p14="http://schemas.microsoft.com/office/powerpoint/2010/main" val="404631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5A38B-94B7-4E9B-AC6B-95C70AC285A9}"/>
              </a:ext>
            </a:extLst>
          </p:cNvPr>
          <p:cNvSpPr/>
          <p:nvPr/>
        </p:nvSpPr>
        <p:spPr>
          <a:xfrm>
            <a:off x="73537" y="139490"/>
            <a:ext cx="5979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SS-600-A-6ANF looks close to right model but it is too small</a:t>
            </a:r>
          </a:p>
          <a:p>
            <a:endParaRPr lang="en-GB" dirty="0"/>
          </a:p>
          <a:p>
            <a:r>
              <a:rPr lang="en-GB" dirty="0"/>
              <a:t>We need bigger on thread side but the same on the pipe side </a:t>
            </a:r>
          </a:p>
        </p:txBody>
      </p:sp>
      <p:pic>
        <p:nvPicPr>
          <p:cNvPr id="3" name="Picture 2" descr="A picture containing indoor, sitting, white&#10;&#10;Description automatically generated">
            <a:extLst>
              <a:ext uri="{FF2B5EF4-FFF2-40B4-BE49-F238E27FC236}">
                <a16:creationId xmlns:a16="http://schemas.microsoft.com/office/drawing/2014/main" id="{C6D8D174-840F-40F4-A25A-B9AC4C138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13" b="30319"/>
          <a:stretch/>
        </p:blipFill>
        <p:spPr>
          <a:xfrm>
            <a:off x="330719" y="1860607"/>
            <a:ext cx="9376958" cy="3124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6B6F84-135D-4CAB-9C7D-5BE83343FA38}"/>
              </a:ext>
            </a:extLst>
          </p:cNvPr>
          <p:cNvSpPr/>
          <p:nvPr/>
        </p:nvSpPr>
        <p:spPr>
          <a:xfrm>
            <a:off x="961404" y="2595326"/>
            <a:ext cx="201238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Pipe side is ok</a:t>
            </a:r>
          </a:p>
          <a:p>
            <a:r>
              <a:rPr lang="en-GB" dirty="0"/>
              <a:t>But if you have a direct connection to 10 mm is even better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52189-4606-4F14-A612-D3BA52CF59BA}"/>
              </a:ext>
            </a:extLst>
          </p:cNvPr>
          <p:cNvSpPr/>
          <p:nvPr/>
        </p:nvSpPr>
        <p:spPr>
          <a:xfrm>
            <a:off x="3988661" y="1860607"/>
            <a:ext cx="15969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SS-600-A-6ANF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653C7-74D7-431E-9080-839ED461DE73}"/>
              </a:ext>
            </a:extLst>
          </p:cNvPr>
          <p:cNvSpPr/>
          <p:nvPr/>
        </p:nvSpPr>
        <p:spPr>
          <a:xfrm>
            <a:off x="6764884" y="2509187"/>
            <a:ext cx="246658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Compressor side is NOT ok. Too small.</a:t>
            </a:r>
          </a:p>
          <a:p>
            <a:r>
              <a:rPr lang="en-GB" dirty="0"/>
              <a:t>we measured 19 mm external on the thread and we think is 37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cone</a:t>
            </a:r>
            <a:endParaRPr lang="en-GB" dirty="0"/>
          </a:p>
        </p:txBody>
      </p:sp>
      <p:pic>
        <p:nvPicPr>
          <p:cNvPr id="7" name="Picture 6" descr="A picture containing sitting, table, food, close&#10;&#10;Description automatically generated">
            <a:extLst>
              <a:ext uri="{FF2B5EF4-FFF2-40B4-BE49-F238E27FC236}">
                <a16:creationId xmlns:a16="http://schemas.microsoft.com/office/drawing/2014/main" id="{60943836-7B22-4A5D-909A-6E550352E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6" b="18614"/>
          <a:stretch/>
        </p:blipFill>
        <p:spPr>
          <a:xfrm>
            <a:off x="9243515" y="2232851"/>
            <a:ext cx="3245304" cy="31245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914687-3CED-4B92-8F86-12C52F488690}"/>
              </a:ext>
            </a:extLst>
          </p:cNvPr>
          <p:cNvCxnSpPr/>
          <p:nvPr/>
        </p:nvCxnSpPr>
        <p:spPr>
          <a:xfrm>
            <a:off x="10710407" y="4317558"/>
            <a:ext cx="683812" cy="12006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BCC7D-65CE-43D2-A660-9AF53EE95EAA}"/>
              </a:ext>
            </a:extLst>
          </p:cNvPr>
          <p:cNvCxnSpPr/>
          <p:nvPr/>
        </p:nvCxnSpPr>
        <p:spPr>
          <a:xfrm>
            <a:off x="11410368" y="3921318"/>
            <a:ext cx="683812" cy="12006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BED6953-61FD-477C-B22E-AD6181500BC4}"/>
              </a:ext>
            </a:extLst>
          </p:cNvPr>
          <p:cNvSpPr/>
          <p:nvPr/>
        </p:nvSpPr>
        <p:spPr>
          <a:xfrm>
            <a:off x="11171391" y="4870338"/>
            <a:ext cx="8402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19 mm</a:t>
            </a:r>
          </a:p>
        </p:txBody>
      </p:sp>
    </p:spTree>
    <p:extLst>
      <p:ext uri="{BB962C8B-B14F-4D97-AF65-F5344CB8AC3E}">
        <p14:creationId xmlns:p14="http://schemas.microsoft.com/office/powerpoint/2010/main" val="3183719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151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Guida</dc:creator>
  <cp:lastModifiedBy>Roberto Guida</cp:lastModifiedBy>
  <cp:revision>5</cp:revision>
  <dcterms:created xsi:type="dcterms:W3CDTF">2019-10-23T08:57:32Z</dcterms:created>
  <dcterms:modified xsi:type="dcterms:W3CDTF">2019-10-23T09:52:25Z</dcterms:modified>
</cp:coreProperties>
</file>