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07CDE-52CD-4D99-B91B-DCD17376846F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5B3F6-4B1E-46B4-A2AC-3CE65FA62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370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07CDE-52CD-4D99-B91B-DCD17376846F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5B3F6-4B1E-46B4-A2AC-3CE65FA62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446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07CDE-52CD-4D99-B91B-DCD17376846F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5B3F6-4B1E-46B4-A2AC-3CE65FA62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9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07CDE-52CD-4D99-B91B-DCD17376846F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5B3F6-4B1E-46B4-A2AC-3CE65FA62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06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07CDE-52CD-4D99-B91B-DCD17376846F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5B3F6-4B1E-46B4-A2AC-3CE65FA62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951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07CDE-52CD-4D99-B91B-DCD17376846F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5B3F6-4B1E-46B4-A2AC-3CE65FA62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953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07CDE-52CD-4D99-B91B-DCD17376846F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5B3F6-4B1E-46B4-A2AC-3CE65FA62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838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07CDE-52CD-4D99-B91B-DCD17376846F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5B3F6-4B1E-46B4-A2AC-3CE65FA62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43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07CDE-52CD-4D99-B91B-DCD17376846F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5B3F6-4B1E-46B4-A2AC-3CE65FA62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900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07CDE-52CD-4D99-B91B-DCD17376846F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5B3F6-4B1E-46B4-A2AC-3CE65FA62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77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07CDE-52CD-4D99-B91B-DCD17376846F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5B3F6-4B1E-46B4-A2AC-3CE65FA62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472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07CDE-52CD-4D99-B91B-DCD17376846F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5B3F6-4B1E-46B4-A2AC-3CE65FA62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856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Gas web resources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4 Dec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2018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6072" y="283851"/>
            <a:ext cx="37203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https://indico.cern.ch/event/859067/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3931" y="653183"/>
            <a:ext cx="8889105" cy="602165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593830" y="99185"/>
            <a:ext cx="37203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mtClean="0"/>
              <a:t>https://indico.cern.ch/event/865957/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305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4440" y="138995"/>
            <a:ext cx="38801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http://test-gasmonitoring.web.cern.ch/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52" y="508327"/>
            <a:ext cx="5490899" cy="371964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8177" y="877659"/>
            <a:ext cx="8365149" cy="566671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249304" y="1406480"/>
            <a:ext cx="47814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mtClean="0"/>
              <a:t>http://test-gasmonitoring.web.cern.ch/devices/#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738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585" y="369332"/>
            <a:ext cx="9604328" cy="650615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1649" y="0"/>
            <a:ext cx="39216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https://ep-dt-gasanalysis.web.cern.ch/#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35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383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27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Gas web resources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 web resources</dc:title>
  <dc:creator>Ian Crotty</dc:creator>
  <cp:lastModifiedBy>Ian Crotty</cp:lastModifiedBy>
  <cp:revision>5</cp:revision>
  <dcterms:created xsi:type="dcterms:W3CDTF">2019-12-04T14:01:16Z</dcterms:created>
  <dcterms:modified xsi:type="dcterms:W3CDTF">2019-12-04T14:05:46Z</dcterms:modified>
</cp:coreProperties>
</file>