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1" r:id="rId5"/>
    <p:sldId id="259" r:id="rId6"/>
    <p:sldId id="260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87" d="100"/>
          <a:sy n="87" d="100"/>
        </p:scale>
        <p:origin x="90" y="5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573529-78FA-E532-C23A-B1C90F18CA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71F4D3-A519-E3F1-B8DF-26D989C4CB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1E16DD-3D17-0118-8383-0E546AFD3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C541-E7F1-4197-85BA-25176122D4CA}" type="datetimeFigureOut">
              <a:rPr lang="en-GB" smtClean="0"/>
              <a:t>18/07/2023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3BE1BD-14EB-8E2F-920A-E48756CBF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4B81DE-8E38-9E71-1CB7-AF75E0FB5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3D053-7464-4E8D-96F9-EB5DCDA9FB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6932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4F819-992D-D2BB-6CFC-F3BDD828B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855542-B3EB-58FD-5D84-C077625B2E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4B25D2-E798-DA00-885B-0D6C34097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C541-E7F1-4197-85BA-25176122D4CA}" type="datetimeFigureOut">
              <a:rPr lang="en-GB" smtClean="0"/>
              <a:t>18/07/2023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14ACC9-3AF9-FD92-F88F-6B11469CF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4860CE-24DF-CA58-EDB7-352F61594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3D053-7464-4E8D-96F9-EB5DCDA9FB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3926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46B15AC-A7A8-FE42-A170-6595F4D3ED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EE7814-2BD4-2ADA-4553-0E2DA8762B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CBE703-28A4-0CF3-B895-0A3D906EB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C541-E7F1-4197-85BA-25176122D4CA}" type="datetimeFigureOut">
              <a:rPr lang="en-GB" smtClean="0"/>
              <a:t>18/07/2023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99D1A6-27F2-A739-EEB3-AF33B9CFF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D6B532-CF88-D2EC-0B35-9A06DC3A4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3D053-7464-4E8D-96F9-EB5DCDA9FB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8798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79646-AD30-5CA1-384B-8BC8449A2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954B9C-781E-8BFD-3A5A-DBCF1B7D37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6F3420-2CC9-E133-12BB-BBEE890BD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C541-E7F1-4197-85BA-25176122D4CA}" type="datetimeFigureOut">
              <a:rPr lang="en-GB" smtClean="0"/>
              <a:t>18/07/2023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B31543-3658-97AB-7FF4-6AE423009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E01877-D225-B27B-23F5-39DE2B472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3D053-7464-4E8D-96F9-EB5DCDA9FB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3493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6C096-9807-1EE2-5F8D-3F4BB162F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36B2DF-DB3D-EFC6-F545-73F3A4B8F8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3C24FD-3B1A-1F74-0033-E3D909CB0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C541-E7F1-4197-85BA-25176122D4CA}" type="datetimeFigureOut">
              <a:rPr lang="en-GB" smtClean="0"/>
              <a:t>18/07/2023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FD9A44-99D5-BBC8-0E92-6561711D5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547AC2-8E41-1D2F-4DA5-E9F8C57A4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3D053-7464-4E8D-96F9-EB5DCDA9FB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4296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308F9-3045-224D-4238-9D56B6798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B9A82E-48F9-D2A8-1CB5-D94AC137B8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9F72A5-4FB3-F27D-4E84-C9227D901D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848EC4-9E25-8DA8-CCD9-7FF514E2A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C541-E7F1-4197-85BA-25176122D4CA}" type="datetimeFigureOut">
              <a:rPr lang="en-GB" smtClean="0"/>
              <a:t>18/07/2023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E5A258-A26A-0F06-37E1-843ED2051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F0545E-5C75-E9DF-69AE-C7CA09AC3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3D053-7464-4E8D-96F9-EB5DCDA9FB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768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274F3-3AF1-25C8-5EB2-DEC68F668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20E5DE-8407-1406-A799-4B75BE892D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D1D078-5600-B531-9E52-4C5C812B6D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0D6A4A-BC08-ADF1-B847-914976ACB2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468D29-24A5-EAC9-8D1F-569BD2303B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F9B4508-1526-0DBA-0F8D-0CE6E43B9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C541-E7F1-4197-85BA-25176122D4CA}" type="datetimeFigureOut">
              <a:rPr lang="en-GB" smtClean="0"/>
              <a:t>18/07/2023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ED12EA-7556-DA61-0320-363DFC7CB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FDCBB3-9B77-6FA5-4124-DE9E02A9F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3D053-7464-4E8D-96F9-EB5DCDA9FB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1811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19130-8133-9498-9852-E27E49934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9B060A-63DD-AE69-9784-53895B76E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C541-E7F1-4197-85BA-25176122D4CA}" type="datetimeFigureOut">
              <a:rPr lang="en-GB" smtClean="0"/>
              <a:t>18/07/2023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E1C5E3-2AD2-D673-24EC-BE9A1A9E4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EAEF8D-D874-E2BF-8E0A-8E5A24D8E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3D053-7464-4E8D-96F9-EB5DCDA9FB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4233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E85E0F-7402-DFA3-29A7-8919F42F7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C541-E7F1-4197-85BA-25176122D4CA}" type="datetimeFigureOut">
              <a:rPr lang="en-GB" smtClean="0"/>
              <a:t>18/07/2023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80F9A4-EE29-B6E1-0778-C0E44B20B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280A8E-6E70-6533-583F-9C55F0F2C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3D053-7464-4E8D-96F9-EB5DCDA9FB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2624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E5148-D4E6-6CA6-B81F-5093DD3F4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6B60F0-5B01-D41A-56BE-B7C6F2C399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C042B1-696B-92F5-EAE2-F5377EE141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236F3F-7111-C693-5B48-9092548B8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C541-E7F1-4197-85BA-25176122D4CA}" type="datetimeFigureOut">
              <a:rPr lang="en-GB" smtClean="0"/>
              <a:t>18/07/2023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BD8A29-A2C4-5BC5-ADD9-C18BD201B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A60D1A-2C9A-1BC4-353F-207BDE644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3D053-7464-4E8D-96F9-EB5DCDA9FB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3861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5FD87-A0C5-E4BF-2105-9D61EBC95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DAF4C3-4C05-856A-86C9-7A7C03E2F5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7D9395-5418-4A25-FCDE-103B62ABF8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02F9C5-D6F7-3BBA-F916-DC2FA6921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C541-E7F1-4197-85BA-25176122D4CA}" type="datetimeFigureOut">
              <a:rPr lang="en-GB" smtClean="0"/>
              <a:t>18/07/2023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ADFFB9-AEC0-1E47-819D-B04F66072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98624D-9FFA-9B48-63C5-856D8FB0F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3D053-7464-4E8D-96F9-EB5DCDA9FB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8970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847A639-2715-FBAC-C563-BFCEAC3EE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165AB7-D139-5462-C839-21EF212ADC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907EFA-FD73-3D03-F88E-0D6F0C4643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CAC541-E7F1-4197-85BA-25176122D4CA}" type="datetimeFigureOut">
              <a:rPr lang="en-GB" smtClean="0"/>
              <a:t>18/07/2023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BA0880-AB93-5B5B-8592-D997CE281B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D111FA-C653-C79F-73A9-E61DCBD14E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23D053-7464-4E8D-96F9-EB5DCDA9FB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4318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74E9E-A25D-99B3-F08D-766AD615D57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Gas mixing calibration by counting bubbles 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7E7F50-EBF5-C563-BE32-B7A37A3356D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Ian, taken from NA61 slides on </a:t>
            </a:r>
            <a:r>
              <a:rPr lang="en-GB" dirty="0" err="1"/>
              <a:t>mRPC</a:t>
            </a:r>
            <a:endParaRPr lang="en-GB" dirty="0"/>
          </a:p>
          <a:p>
            <a:r>
              <a:rPr lang="en-GB" dirty="0"/>
              <a:t>By V. </a:t>
            </a:r>
            <a:r>
              <a:rPr lang="en-GB" dirty="0" err="1"/>
              <a:t>Babkin</a:t>
            </a:r>
            <a:r>
              <a:rPr lang="en-GB" dirty="0"/>
              <a:t> (?)</a:t>
            </a:r>
          </a:p>
          <a:p>
            <a:r>
              <a:rPr lang="en-GB" dirty="0"/>
              <a:t>18 July 2023</a:t>
            </a:r>
          </a:p>
        </p:txBody>
      </p:sp>
    </p:spTree>
    <p:extLst>
      <p:ext uri="{BB962C8B-B14F-4D97-AF65-F5344CB8AC3E}">
        <p14:creationId xmlns:p14="http://schemas.microsoft.com/office/powerpoint/2010/main" val="14128583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85902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9320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2DA60D6-31C5-5F6D-02FC-3C37EF2F90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920" t="11600" r="19914" b="11466"/>
          <a:stretch/>
        </p:blipFill>
        <p:spPr>
          <a:xfrm>
            <a:off x="292608" y="0"/>
            <a:ext cx="9290304" cy="6802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2146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2F780FC-63ED-9FA7-79CE-A6E5E58E64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280" t="17401" r="63309" b="40478"/>
          <a:stretch/>
        </p:blipFill>
        <p:spPr>
          <a:xfrm>
            <a:off x="284825" y="242999"/>
            <a:ext cx="4583151" cy="59795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BC723B9-0085-684C-907A-681DA466DFCF}"/>
              </a:ext>
            </a:extLst>
          </p:cNvPr>
          <p:cNvSpPr txBox="1"/>
          <p:nvPr/>
        </p:nvSpPr>
        <p:spPr>
          <a:xfrm>
            <a:off x="3418453" y="5932637"/>
            <a:ext cx="12935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Chambers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802F459-5BF3-8F8E-A705-A72E98ABA222}"/>
              </a:ext>
            </a:extLst>
          </p:cNvPr>
          <p:cNvCxnSpPr>
            <a:cxnSpLocks/>
          </p:cNvCxnSpPr>
          <p:nvPr/>
        </p:nvCxnSpPr>
        <p:spPr>
          <a:xfrm flipH="1" flipV="1">
            <a:off x="3776905" y="5000235"/>
            <a:ext cx="288319" cy="822234"/>
          </a:xfrm>
          <a:prstGeom prst="straightConnector1">
            <a:avLst/>
          </a:prstGeom>
          <a:ln w="1905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CEB5B4D5-A9BB-126F-9FA4-03520C80F812}"/>
              </a:ext>
            </a:extLst>
          </p:cNvPr>
          <p:cNvSpPr txBox="1"/>
          <p:nvPr/>
        </p:nvSpPr>
        <p:spPr>
          <a:xfrm>
            <a:off x="5541484" y="506776"/>
            <a:ext cx="653300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Method</a:t>
            </a:r>
          </a:p>
          <a:p>
            <a:endParaRPr lang="en-GB" dirty="0"/>
          </a:p>
          <a:p>
            <a:r>
              <a:rPr lang="en-GB" dirty="0"/>
              <a:t>Set up the system as shown ready for chamber operation. Choose the calibrated glass tubes to correspond to the approximate ratio of the desired mixture, in this case 95:5 ~ 20:1. This can be taken for a low value of the </a:t>
            </a:r>
            <a:r>
              <a:rPr lang="en-GB"/>
              <a:t>SF6 (0.1-1.3l</a:t>
            </a:r>
            <a:r>
              <a:rPr lang="en-GB" dirty="0"/>
              <a:t>/h</a:t>
            </a:r>
            <a:r>
              <a:rPr lang="en-GB"/>
              <a:t>) and a </a:t>
            </a:r>
            <a:r>
              <a:rPr lang="en-GB" dirty="0"/>
              <a:t>high value </a:t>
            </a:r>
            <a:r>
              <a:rPr lang="en-GB"/>
              <a:t>of the R134a (0.3-3l/h)</a:t>
            </a:r>
            <a:endParaRPr lang="en-GB" dirty="0"/>
          </a:p>
          <a:p>
            <a:endParaRPr lang="en-GB" dirty="0"/>
          </a:p>
          <a:p>
            <a:r>
              <a:rPr lang="en-GB" dirty="0"/>
              <a:t>Turn on one of the R134a gas supply. </a:t>
            </a:r>
          </a:p>
          <a:p>
            <a:r>
              <a:rPr lang="en-GB" dirty="0"/>
              <a:t>Adjust the Flow controller (Rotameter) to the 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46389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F8C5E1-5688-766D-08D8-556DD74D60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182" t="25691" r="5783" b="2276"/>
          <a:stretch/>
        </p:blipFill>
        <p:spPr>
          <a:xfrm>
            <a:off x="747131" y="0"/>
            <a:ext cx="8709103" cy="6852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7747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044086B-6A88-F062-6628-B9CF2EA913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526" t="14399" r="4844" b="13867"/>
          <a:stretch/>
        </p:blipFill>
        <p:spPr>
          <a:xfrm>
            <a:off x="1051559" y="-1"/>
            <a:ext cx="8842249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4284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85649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C1F37B-FDEE-3283-95C9-80C066F801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17" y="0"/>
            <a:ext cx="114073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0655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20241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58528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3961</TotalTime>
  <Words>105</Words>
  <Application>Microsoft Office PowerPoint</Application>
  <PresentationFormat>Widescreen</PresentationFormat>
  <Paragraphs>11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Gas mixing calibration by counting bubbles 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Gas mixing calibration by counting bubbles !</dc:title>
  <dc:creator>Ian Crotty</dc:creator>
  <cp:lastModifiedBy>Ian Crotty</cp:lastModifiedBy>
  <cp:revision>3</cp:revision>
  <dcterms:created xsi:type="dcterms:W3CDTF">2023-07-18T14:16:56Z</dcterms:created>
  <dcterms:modified xsi:type="dcterms:W3CDTF">2023-07-21T08:18:22Z</dcterms:modified>
</cp:coreProperties>
</file>