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5" r:id="rId7"/>
    <p:sldId id="266" r:id="rId8"/>
    <p:sldId id="270" r:id="rId9"/>
    <p:sldId id="271" r:id="rId10"/>
    <p:sldId id="272" r:id="rId11"/>
    <p:sldId id="273" r:id="rId12"/>
    <p:sldId id="267" r:id="rId13"/>
    <p:sldId id="260" r:id="rId14"/>
    <p:sldId id="268" r:id="rId15"/>
    <p:sldId id="269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3511-7BF3-DD06-053A-D30030B01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E48D7-7D5A-0075-ECC1-81992C5EC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BDB34-4D08-0B51-A750-82926A2A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EA077-2382-5F01-A77F-BFC57177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9D59A-B243-F65C-C58A-7AE5BB32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45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276A-10C6-5281-EE19-A5BA0C0B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E5ED4-3B51-0007-9CAB-6FBFE3AD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767BD-2205-3C95-4D3A-204DC2E6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831E8-EAA3-2D96-29C2-92CEA2C0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0D09-97EF-0101-7B5A-2AA05A19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8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FF736-0C65-A9C4-E343-D460A7B37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EBB4B-7BE1-495D-D19F-946138ABF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62BAD-4DCB-1DC9-7E81-1F374948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67D9E-88B1-B4A0-2A04-23279D5E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7DCAC-4B3B-93EE-C325-86688B9E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0D43-8EB6-3BEC-8FB8-3AF27B0C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C021-6444-62B6-57BA-770145D9A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3A72A-2B84-328B-5F9D-4757F3BF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57155-E645-B2CF-BE04-2211ABCC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CD491-2C16-585A-E40A-E7F1D538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2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1832-C247-38EF-DDCE-69A84A25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992F6-0ECD-9E24-B9E6-758A18E9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71AD6-0E71-E410-F707-59264233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06DB2-C421-890C-A4C8-F4C7FAE6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F987-9DB7-FACE-13DB-1BFCF267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0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3BC6-0B15-2783-5AA9-7B2DA32A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6803-A18F-BC58-687E-AB2D8C6C8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9F701-0364-701B-B72E-8C3EA55A7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5034D-5AFA-D937-E4A1-940F904D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DAB29-B71A-FAD1-4C32-36B84696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68164-C4B8-32EA-F2B2-08A7712C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DD32-CC1F-E8A2-DBAC-BBC417E4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0A7E0-F50E-4ACD-0125-7898F7DE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A7590-84F5-9975-2DBD-F5D8530D8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95693-5002-3508-AA93-A27D977CE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19422-53C2-43B4-AA8F-113E01C5D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996C-0DBC-1939-80B8-07D78E0B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D0BDB-EE1E-D4F5-61FA-F1F51B08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4AF83-91AD-3843-14B1-43E3BF7F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6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7A07-E095-E5E4-898A-2DF877F6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5A9AD-8472-0783-8093-CEFE92A9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49934-7B19-2691-042A-1A10034B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22DAD-1093-84B5-909C-8CF74BAA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E66BD-1FFB-41C0-3F7B-7A102EA6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43798-B576-DD56-56D9-39C42D08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412CC-2CA4-1BF4-F5B1-BE157868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1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E3982-0B5D-2477-0262-123085BF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1B67-BEA5-1C0D-F69C-999FDADB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29C3E-8EB6-0FB7-8861-3BA816630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990E9-E0A6-125B-3D4D-F6CA3444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DF2E1-F081-AE6C-2E64-BAD3BEAF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CF25C-5984-F44B-ACF5-321850E4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64CD-52DF-03DC-84DE-1643B5F2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2C686-CEA2-9608-0ECE-5AA4192ED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EE0C9-29F4-685F-93B4-C7E3F0145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C9E09-86C4-4E6D-5A39-A5FE0E58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2DD9E-2AB3-4712-B6BF-9D2EFD55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A5880-FE62-D589-D8BA-4117A20D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1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E7199-14DF-F3AC-030A-F596C381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D1F78-D778-4F00-7B46-86F3FE370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A3207-705C-D9E7-914E-0AC69BF99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DF8D-0F9D-414F-9676-586904C630B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22D7B-CFBB-7519-867C-F3DF4D9CB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E46CB-527F-2425-55CA-F9E9ACBAE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6F7F4-171E-4AA6-8E6E-695779B8E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8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sgarage.com/articles-basic-electronics-dependant-resistors-ldr-vdr-thermistor-ptc-ntc-magneto-resistor-strain-gaug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robotronics.com/laser-transmitter-module-650nm-ky-008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uriedengineering.com/products/gl5516-photo-light-sensitive-resistor-photoresistor-55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lectronics-tutorials.ws/io/io_4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mazon.de/AZDelivery-Fotowiderstand-Resistor-LDR5528-Arduino/dp/B07DQQHQW2/ref=asc_df_B07DQQHQW2/?tag=googshopde-21&amp;linkCode=df0&amp;hvadid=579462563477&amp;hvpos=&amp;hvnetw=g&amp;hvrand=15746641674498648900&amp;hvpone=&amp;hvptwo=&amp;hvqmt=&amp;hvdev=c&amp;hvdvcmdl=&amp;hvlocint=&amp;hvlocphy=2756&amp;hvtargid=pla-1643968210996&amp;th=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arduino.cc/t/temt6000-light-sensor-voltage-divider-readout-vs-photoresistor-voltage-divider/587793/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obotronics.com/photoresistor-module-ky-018.html?sl=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oursehero.com/file/40226719/Week-6-Arduinopptx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1E99-455F-E74F-9E87-6B791D62D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Position sensitive array for gas flow </a:t>
            </a:r>
            <a:r>
              <a:rPr lang="en-US" dirty="0" err="1"/>
              <a:t>rota</a:t>
            </a:r>
            <a:r>
              <a:rPr lang="en-US" dirty="0"/>
              <a:t> meter</a:t>
            </a:r>
            <a:br>
              <a:rPr lang="en-US" dirty="0"/>
            </a:br>
            <a:r>
              <a:rPr lang="en-US" dirty="0"/>
              <a:t>Induction, photo, and magnetic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5D510-1016-F58C-5610-D239A10C2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  <a:p>
            <a:r>
              <a:rPr lang="en-US" dirty="0"/>
              <a:t>28 Sept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12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49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67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2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B875E-AF5E-7894-7CC3-8D06A06B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861378"/>
            <a:ext cx="11287759" cy="5996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36D21D-04EF-E5DF-C2F1-5D7CD566F33F}"/>
              </a:ext>
            </a:extLst>
          </p:cNvPr>
          <p:cNvSpPr txBox="1"/>
          <p:nvPr/>
        </p:nvSpPr>
        <p:spPr>
          <a:xfrm>
            <a:off x="904240" y="673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Basic Electronics - Dependant Resistors - LDR, Thermistor, Magneto Resistor, VDR (engineersgarage.com)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04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1CFA0-AF03-FDDA-FF12-EE621B0E9177}"/>
              </a:ext>
            </a:extLst>
          </p:cNvPr>
          <p:cNvSpPr txBox="1"/>
          <p:nvPr/>
        </p:nvSpPr>
        <p:spPr>
          <a:xfrm>
            <a:off x="4010025" y="17145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 the position in the tube my sensing through the open </a:t>
            </a:r>
            <a:r>
              <a:rPr lang="en-US" dirty="0" err="1"/>
              <a:t>glas</a:t>
            </a:r>
            <a:r>
              <a:rPr lang="en-US" dirty="0"/>
              <a:t> pipe end</a:t>
            </a:r>
          </a:p>
          <a:p>
            <a:endParaRPr lang="en-US" dirty="0"/>
          </a:p>
          <a:p>
            <a:r>
              <a:rPr lang="en-US" dirty="0"/>
              <a:t>Perhaps with transparent mirror at 45 degrees to r </a:t>
            </a:r>
            <a:r>
              <a:rPr lang="en-US" dirty="0" err="1"/>
              <a:t>ead</a:t>
            </a:r>
            <a:r>
              <a:rPr lang="en-US" dirty="0"/>
              <a:t> out the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99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EFB32F-DCA0-1975-F80C-4861B1D2A498}"/>
              </a:ext>
            </a:extLst>
          </p:cNvPr>
          <p:cNvSpPr txBox="1"/>
          <p:nvPr/>
        </p:nvSpPr>
        <p:spPr>
          <a:xfrm>
            <a:off x="66675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Laser Transmitter Module 650nm KY-008 (grobotronics.com)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A6398-D73A-504B-ED2F-6F777998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70" y="558800"/>
            <a:ext cx="11498729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9FA4A-A7C9-9D0F-29AA-FA9D11701A1B}"/>
              </a:ext>
            </a:extLst>
          </p:cNvPr>
          <p:cNvSpPr txBox="1"/>
          <p:nvPr/>
        </p:nvSpPr>
        <p:spPr>
          <a:xfrm>
            <a:off x="2238375" y="1066800"/>
            <a:ext cx="2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ultra sonic </a:t>
            </a:r>
            <a:r>
              <a:rPr lang="en-US" dirty="0" err="1"/>
              <a:t>rthrough</a:t>
            </a:r>
            <a:r>
              <a:rPr lang="en-US" dirty="0"/>
              <a:t> the open end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97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69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FE8F-5400-8FE6-39D5-C1D4C429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Photosensitivediodes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5E7C1-4B37-046D-8ECA-3BD56229E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GL5516 LDR Resistor Light-Dependent Photoresistor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40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4C1918-65A4-19CA-2FA1-EE1893067E93}"/>
              </a:ext>
            </a:extLst>
          </p:cNvPr>
          <p:cNvSpPr txBox="1"/>
          <p:nvPr/>
        </p:nvSpPr>
        <p:spPr>
          <a:xfrm>
            <a:off x="-66676" y="0"/>
            <a:ext cx="8467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Light Sensor including Photocell and LDR Sensor (electronics-tutorials.ws)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52A29-2FF7-A976-D34D-3B2F492A9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438784"/>
            <a:ext cx="11724640" cy="622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8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FBFFF6-3D56-2533-138D-6E51FB2C826A}"/>
              </a:ext>
            </a:extLst>
          </p:cNvPr>
          <p:cNvSpPr txBox="1"/>
          <p:nvPr/>
        </p:nvSpPr>
        <p:spPr>
          <a:xfrm>
            <a:off x="200025" y="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2"/>
              </a:rPr>
              <a:t>AZDelivery</a:t>
            </a:r>
            <a:r>
              <a:rPr lang="en-GB" dirty="0">
                <a:hlinkClick r:id="rId2"/>
              </a:rPr>
              <a:t> LDR5528 GL5528 5528 5528 Compatible with Arduino Pack of 5 x 10 (50 Pieces) : Amazon.de: Business, Industry &amp; Science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69994-34AF-DB21-EA3E-7C21C193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20" y="956944"/>
            <a:ext cx="10749280" cy="57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2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2F500-1560-CEBC-FB14-82CC0103E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72" y="924560"/>
            <a:ext cx="11168828" cy="5933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A8E56-878C-96D5-0D1D-2CA0CDB88240}"/>
              </a:ext>
            </a:extLst>
          </p:cNvPr>
          <p:cNvSpPr txBox="1"/>
          <p:nvPr/>
        </p:nvSpPr>
        <p:spPr>
          <a:xfrm>
            <a:off x="0" y="1230"/>
            <a:ext cx="1196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TEMT6000 light sensor voltage divider readout Vs. photoresistor voltage divider - Using Arduino / General Electronics - Arduino 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82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27738-29AF-E4EE-1457-559789DB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10972800" cy="582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43FD3-A6AB-4537-0DED-CA0EE60D0693}"/>
              </a:ext>
            </a:extLst>
          </p:cNvPr>
          <p:cNvSpPr txBox="1"/>
          <p:nvPr/>
        </p:nvSpPr>
        <p:spPr>
          <a:xfrm>
            <a:off x="195263" y="190500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Photoresistor Module KY-018 (grobotronics.com)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74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58EBD5-C1A5-0D6A-779E-96BD769BFB13}"/>
              </a:ext>
            </a:extLst>
          </p:cNvPr>
          <p:cNvSpPr txBox="1"/>
          <p:nvPr/>
        </p:nvSpPr>
        <p:spPr>
          <a:xfrm>
            <a:off x="0" y="0"/>
            <a:ext cx="1173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Week 6 Arduino.pptx - Arrays, Loops and Photoresistors Review ● At 25C as a median temperature what should the other fixed resistors resistance be to | Course Hero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41B21-7ED6-8C98-8F64-4773CE54C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741044"/>
            <a:ext cx="11155680" cy="59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5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30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72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186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Office Theme</vt:lpstr>
      <vt:lpstr>Position sensitive array for gas flow rota meter Induction, photo, and magnetic</vt:lpstr>
      <vt:lpstr>Photosensitivediodes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sensitive array for gas flow rota meter Induction, photo, and magnetic</dc:title>
  <dc:creator>Ian Crotty</dc:creator>
  <cp:lastModifiedBy>Ian Crotty</cp:lastModifiedBy>
  <cp:revision>7</cp:revision>
  <dcterms:created xsi:type="dcterms:W3CDTF">2022-09-28T10:43:07Z</dcterms:created>
  <dcterms:modified xsi:type="dcterms:W3CDTF">2022-09-28T12:42:02Z</dcterms:modified>
</cp:coreProperties>
</file>