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2" r:id="rId6"/>
    <p:sldId id="283" r:id="rId7"/>
    <p:sldId id="270" r:id="rId8"/>
    <p:sldId id="284" r:id="rId9"/>
    <p:sldId id="285" r:id="rId10"/>
    <p:sldId id="286" r:id="rId11"/>
    <p:sldId id="271" r:id="rId12"/>
    <p:sldId id="272" r:id="rId13"/>
    <p:sldId id="273" r:id="rId14"/>
    <p:sldId id="290" r:id="rId15"/>
    <p:sldId id="274" r:id="rId16"/>
    <p:sldId id="287" r:id="rId17"/>
    <p:sldId id="288" r:id="rId18"/>
    <p:sldId id="289" r:id="rId19"/>
    <p:sldId id="275" r:id="rId20"/>
    <p:sldId id="281" r:id="rId21"/>
    <p:sldId id="280" r:id="rId22"/>
    <p:sldId id="276" r:id="rId23"/>
    <p:sldId id="277" r:id="rId24"/>
    <p:sldId id="278" r:id="rId25"/>
    <p:sldId id="291" r:id="rId26"/>
    <p:sldId id="292" r:id="rId27"/>
    <p:sldId id="293" r:id="rId28"/>
    <p:sldId id="294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60"/>
  </p:normalViewPr>
  <p:slideViewPr>
    <p:cSldViewPr snapToGrid="0">
      <p:cViewPr varScale="1">
        <p:scale>
          <a:sx n="98" d="100"/>
          <a:sy n="98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14C0D-F229-B1F0-F620-4E5C6A3BF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59BE1-C55A-EDA0-0CF4-EF36944CA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08CA5-1436-5318-81ED-70E1B3790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F15-A1D8-43A6-9130-B6AAE50B5130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B8C00-3AFC-8AAF-2FD4-0A6440E4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45144-002C-59D8-D8DA-38335094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49D8-2A51-4918-8AF6-0A781D1EF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05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9ACA-78D5-BCB6-E14C-8DCB9A38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48F25A-1DC3-DC18-E6C3-967B438D9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16634-5371-36DC-BB88-F3E5812AC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F15-A1D8-43A6-9130-B6AAE50B5130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5A398-0477-303D-5ED8-7222E36B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4BB7B-1FB6-FD7B-6A67-55D4B112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49D8-2A51-4918-8AF6-0A781D1EF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66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5B45FA-CF68-6318-176A-90705DD34A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C1490-714C-6377-4128-B3638AD2B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23FED-00BF-7FB8-6CDF-C046206CA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F15-A1D8-43A6-9130-B6AAE50B5130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6544A-B278-81A2-27F6-7878738BD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5C2EF-F1EC-3D8D-3E09-590DC385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49D8-2A51-4918-8AF6-0A781D1EF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92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6F22A-B7BD-FF61-CE9C-538B45336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BF8A8-B439-E8FC-BBF7-6AB8D6F52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CCB33-AB3A-87D3-EBA4-3DC55295E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F15-A1D8-43A6-9130-B6AAE50B5130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6186E-2CBB-CBAA-0C97-EB1DA44B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7661D-711F-78E6-675B-27E696100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49D8-2A51-4918-8AF6-0A781D1EF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19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3070-8657-9F0E-013E-349306418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95CC7-B118-3530-A358-95F3EDDDE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F37D0-6D6C-00E7-2E36-39EE587A7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F15-A1D8-43A6-9130-B6AAE50B5130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42B84-9F73-B1E8-C6B3-62335750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01030-2FD0-3AE0-70DD-856DE9F5B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49D8-2A51-4918-8AF6-0A781D1EF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1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7219-784E-830C-65F8-2D1FDB456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BCE6F-602D-B99F-766C-0B5A9A271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0B2AE-F6FF-78E5-FEA7-520DAA705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A5E0E-07FE-54B8-E47E-8BBBF5655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F15-A1D8-43A6-9130-B6AAE50B5130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1FD33-B3D2-4563-25D5-4C800456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C68AA-212C-DA44-FC03-E10ACC620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49D8-2A51-4918-8AF6-0A781D1EF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50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29AC-FD9E-9318-7B90-EFEF28ECC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8514E-30AE-EBA5-7579-CBDE68CC6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426FD-0ADC-9EEA-9028-73B711B3D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9A9BC-0385-6EF1-5B78-87A20CDE53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F36B4-A9B3-7C5C-AD64-49BAA947A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F2416A-87FF-2C4B-912B-249D3194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F15-A1D8-43A6-9130-B6AAE50B5130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1E1F0-E305-A6A6-9C47-CA28F480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074F8-92F2-8A72-17A7-6906BAB0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49D8-2A51-4918-8AF6-0A781D1EF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26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34CC-ABD5-26FD-FADC-01436216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8743E2-C811-2BA7-E0A7-1E4516894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F15-A1D8-43A6-9130-B6AAE50B5130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1E239-57CB-7CC1-5032-7243D3335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6A74B-2DD2-2D71-B896-EBC347DA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49D8-2A51-4918-8AF6-0A781D1EF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68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1327A2-FFA0-B01F-2169-B8A6A0E88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F15-A1D8-43A6-9130-B6AAE50B5130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FBC96-317B-AEEC-C4B7-8E1B4A7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1C8-E36A-64D0-CF85-0EC5E337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49D8-2A51-4918-8AF6-0A781D1EF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64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581E-AAB0-67C4-B5CC-DF69E6082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07FA9-6248-C21E-A156-E84E3283C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E0D1A-0228-8701-8E41-1466FEB86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2917E-8D93-352F-9F38-8D9461E8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F15-A1D8-43A6-9130-B6AAE50B5130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C497F-9567-B2D9-1AEB-795C51BA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F0AAD-7084-5A86-7E19-9BF74396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49D8-2A51-4918-8AF6-0A781D1EF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58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40847-448A-DA34-66A5-02413D3D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AE57EE-59C2-4DB5-C0DB-9CC542CCD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028F9-F734-9BE8-FD4E-03F0FDCD0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753D1-4DDB-4D3C-8B91-5537A0CF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F15-A1D8-43A6-9130-B6AAE50B5130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60FDE-F43E-5D96-8A77-72458E13E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BCD9E-19F3-C5B3-0C9B-734C62096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49D8-2A51-4918-8AF6-0A781D1EF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13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0590B-82EE-A3A3-3476-671837C46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D9A6-3D5E-3302-9E7C-E8F1019E3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14391-5335-8B53-05AC-E7154AC69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576F15-A1D8-43A6-9130-B6AAE50B5130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9C2F0-8C46-567A-1153-F9FF61870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FF075-C3E2-2772-4D38-C493DEBFA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D349D8-2A51-4918-8AF6-0A781D1EF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94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r.aliexpress.com/item/1005004605399313.html?spm=a2g0o.productlist.main.1.793a3f0dri945p&amp;algo_pvid=5dc281a3-d178-48b2-a20e-594139df3883&amp;algo_exp_id=5dc281a3-d178-48b2-a20e-594139df3883-0&amp;pdp_ext_f=%7B%22order%22%3A%224996%22%2C%22eval%22%3A%221%22%7D&amp;pdp_npi=4%40dis%21EUR%211.34%211.34%21%21%211.49%211.49%21%40211b628117448874870984486e3585%2112000029801987358%21sea%21FR%21100737469%21X&amp;curPageLogUid=LDfanMjxjABy&amp;utparam-url=scene%3Asearch%7Cquery_from%3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r.aliexpress.com/item/1005006408901125.html?spm=a2g0o.detail.pcDetailTopMoreOtherSeller.1.d808yrdzyrdzva&amp;gps-id=pcDetailTopMoreOtherSeller&amp;scm=1007.14452.396806.0&amp;scm_id=1007.14452.396806.0&amp;scm-url=1007.14452.396806.0&amp;pvid=3ade276a-1c6b-4828-b15b-4ca789faa6d7&amp;_t=gps-id:pcDetailTopMoreOtherSeller,scm-url:1007.14452.396806.0,pvid:3ade276a-1c6b-4828-b15b-4ca789faa6d7,tpp_buckets:668%232846%238112%231997&amp;pdp_npi=4%40dis%21EUR%2154.99%2151.87%21%21%21406.45%21383.32%21%402103835c17389299496515515e94d9%2112000037404557008%21rec%21FR%21100737469%21XZ&amp;utparam-url=scene%3ApcDetailTopMoreOtherSeller%7Cquery_from%3A&amp;search_p4p_id=202502070405497023109051616801120404_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aliexpress.com/item/1005006150357749.html?spm=a2g0o.detail.pcDetailTopMoreOtherSeller.10.698dv8Xpv8Xptm&amp;gps-id=pcDetailTopMoreOtherSeller&amp;scm=1007.40196.417130.0&amp;scm_id=1007.40196.417130.0&amp;scm-url=1007.40196.417130.0&amp;pvid=5e9f44e9-230b-439d-8b21-f617df73c354&amp;_t=gps-id:pcDetailTopMoreOtherSeller,scm-url:1007.40196.417130.0,pvid:5e9f44e9-230b-439d-8b21-f617df73c354,tpp_buckets:668%232846%238112%231997&amp;pdp_npi=4%40dis%21EUR%2117.13%2118.44%21%21%2117.13%2118.44%21%40211b615317389298379614043eb595%2112000035992474349%21rec%21FR%21100737469%21XZ&amp;utparam-url=scene%3ApcDetailTopMoreOtherSeller%7Cquery_from%3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r.aliexpress.com/item/1005006150357749.html?spm=a2g0o.detail.pcDetailTopMoreOtherSeller.10.698dv8Xpv8Xptm&amp;gps-id=pcDetailTopMoreOtherSeller&amp;scm=1007.40196.417130.0&amp;scm_id=1007.40196.417130.0&amp;scm-url=1007.40196.417130.0&amp;pvid=5e9f44e9-230b-439d-8b21-f617df73c354&amp;_t=gps-id:pcDetailTopMoreOtherSeller,scm-url:1007.40196.417130.0,pvid:5e9f44e9-230b-439d-8b21-f617df73c354,tpp_buckets:668%232846%238112%231997&amp;pdp_npi=4%40dis%21EUR%2117.13%2118.44%21%21%2117.13%2118.44%21%40211b615317389298379614043eb595%2112000035992474349%21rec%21FR%21100737469%21XZ&amp;utparam-url=scene%3ApcDetailTopMoreOtherSeller%7Cquery_from%3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r.aliexpress.com/item/1005006408901125.html?spm=a2g0o.detail.pcDetailTopMoreOtherSeller.1.d808yrdzyrdzva&amp;gps-id=pcDetailTopMoreOtherSeller&amp;scm=1007.14452.396806.0&amp;scm_id=1007.14452.396806.0&amp;scm-url=1007.14452.396806.0&amp;pvid=3ade276a-1c6b-4828-b15b-4ca789faa6d7&amp;_t=gps-id:pcDetailTopMoreOtherSeller,scm-url:1007.14452.396806.0,pvid:3ade276a-1c6b-4828-b15b-4ca789faa6d7,tpp_buckets:668%232846%238112%231997&amp;pdp_npi=4%40dis%21EUR%2154.99%2151.87%21%21%21406.45%21383.32%21%402103835c17389299496515515e94d9%2112000037404557008%21rec%21FR%21100737469%21XZ&amp;utparam-url=scene%3ApcDetailTopMoreOtherSeller%7Cquery_from%3A&amp;search_p4p_id=202502070405497023109051616801120404_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.aliexpress.com/item/1005006321300905.html?spm=a2g0o.productlist.main.57.4e56AxlaAxlaJK&amp;algo_pvid=91429985-1696-44de-904c-a61126073279&amp;algo_exp_id=91429985-1696-44de-904c-a61126073279-28&amp;pdp_ext_f=%7B%22order%22%3A%2237%22%2C%22eval%22%3A%221%22%7D&amp;pdp_npi=4%40dis%21EUR%2116.71%2116.19%21%21%2118.55%2117.97%21%40211b617b17448870559636255ea01c%2112000036752706037%21sea%21FR%21100737469%21X&amp;curPageLogUid=LCn2wP1daisZ&amp;utparam-url=scene%3Asearch%7Cquery_from%3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.aliexpress.com/item/1005007407532219.html?spm=a2g0o.detail.pcDetailTopMoreOtherSeller.2.1547mnd9mnd9QP&amp;gps-id=pcDetailTopMoreOtherSeller&amp;scm=1007.14452.396806.0&amp;scm_id=1007.14452.396806.0&amp;scm-url=1007.14452.396806.0&amp;pvid=33b6e2df-bf97-49b8-bc00-ead16935e37e&amp;_t=gps-id:pcDetailTopMoreOtherSeller,scm-url:1007.14452.396806.0,pvid:33b6e2df-bf97-49b8-bc00-ead16935e37e,tpp_buckets:668%232846%238115%232000&amp;pdp_ext_f=%7B%22order%22%3A%2235%22%2C%22eval%22%3A%221%22%2C%22sceneId%22%3A%2230050%22%7D&amp;pdp_npi=4%40dis%21EUR%217.21%217.19%21%21%218.00%217.98%21%402103891017448875756904019e4a18%2112000040628293094%21rec%21FR%21100737469%21XZ&amp;utparam-url=scene%3ApcDetailTopMoreOtherSeller%7Cquery_from%3A&amp;search_p4p_id=202504170359357336307106210272506496_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F51F-984C-29CC-520B-30EDCCE538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Hardware for Gas mixing ZEK type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F53DD-9B05-F993-F4A8-1322E4AE1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7 Feb 2025</a:t>
            </a:r>
          </a:p>
        </p:txBody>
      </p:sp>
    </p:spTree>
    <p:extLst>
      <p:ext uri="{BB962C8B-B14F-4D97-AF65-F5344CB8AC3E}">
        <p14:creationId xmlns:p14="http://schemas.microsoft.com/office/powerpoint/2010/main" val="1235467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61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F00ED1-71D5-0AC8-87A1-189773F024B0}"/>
              </a:ext>
            </a:extLst>
          </p:cNvPr>
          <p:cNvSpPr txBox="1"/>
          <p:nvPr/>
        </p:nvSpPr>
        <p:spPr>
          <a:xfrm>
            <a:off x="3436295" y="2329934"/>
            <a:ext cx="60943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Flow sensor (XXXX)</a:t>
            </a:r>
          </a:p>
          <a:p>
            <a:r>
              <a:rPr lang="en-GB" sz="4000" dirty="0"/>
              <a:t>Nota 6 L/hr &amp; 60 L/hr</a:t>
            </a:r>
          </a:p>
        </p:txBody>
      </p:sp>
    </p:spTree>
    <p:extLst>
      <p:ext uri="{BB962C8B-B14F-4D97-AF65-F5344CB8AC3E}">
        <p14:creationId xmlns:p14="http://schemas.microsoft.com/office/powerpoint/2010/main" val="3590881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9FA971-6F7F-BF8A-156F-E0ED19B5AE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30" t="21419" r="30955" b="8085"/>
          <a:stretch/>
        </p:blipFill>
        <p:spPr>
          <a:xfrm>
            <a:off x="486383" y="0"/>
            <a:ext cx="6245157" cy="68366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5F317E-661E-27A1-FB2F-AAC93AAD2C43}"/>
              </a:ext>
            </a:extLst>
          </p:cNvPr>
          <p:cNvSpPr txBox="1"/>
          <p:nvPr/>
        </p:nvSpPr>
        <p:spPr>
          <a:xfrm>
            <a:off x="7295746" y="1863245"/>
            <a:ext cx="45622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http://project-cms-rpc-endcap.web.cern.ch/rpc/Services/Gas/GasMixingInstitutes/Rotameters/DigitalReadout/Flow%20Sensors/</a:t>
            </a:r>
          </a:p>
        </p:txBody>
      </p:sp>
    </p:spTree>
    <p:extLst>
      <p:ext uri="{BB962C8B-B14F-4D97-AF65-F5344CB8AC3E}">
        <p14:creationId xmlns:p14="http://schemas.microsoft.com/office/powerpoint/2010/main" val="1057637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87D828-49DB-DF45-3E9B-2E68DB7EA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93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D11819-73D4-C4CD-3BA4-1A4172178094}"/>
              </a:ext>
            </a:extLst>
          </p:cNvPr>
          <p:cNvSpPr txBox="1"/>
          <p:nvPr/>
        </p:nvSpPr>
        <p:spPr>
          <a:xfrm>
            <a:off x="3048811" y="2222929"/>
            <a:ext cx="60943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Adaptor elements to link the Rota meter to the SM</a:t>
            </a:r>
          </a:p>
        </p:txBody>
      </p:sp>
    </p:spTree>
    <p:extLst>
      <p:ext uri="{BB962C8B-B14F-4D97-AF65-F5344CB8AC3E}">
        <p14:creationId xmlns:p14="http://schemas.microsoft.com/office/powerpoint/2010/main" val="88761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9CAEBC-401E-9643-AE33-1DED14308D6A}"/>
              </a:ext>
            </a:extLst>
          </p:cNvPr>
          <p:cNvSpPr txBox="1"/>
          <p:nvPr/>
        </p:nvSpPr>
        <p:spPr>
          <a:xfrm>
            <a:off x="3046997" y="3244334"/>
            <a:ext cx="60939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Arduino Micro controller or ESP32 etc</a:t>
            </a:r>
          </a:p>
        </p:txBody>
      </p:sp>
    </p:spTree>
    <p:extLst>
      <p:ext uri="{BB962C8B-B14F-4D97-AF65-F5344CB8AC3E}">
        <p14:creationId xmlns:p14="http://schemas.microsoft.com/office/powerpoint/2010/main" val="2515605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BEC006-AC91-1843-BB46-C3A8718C44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57" t="28369" r="19102" b="21560"/>
          <a:stretch/>
        </p:blipFill>
        <p:spPr>
          <a:xfrm>
            <a:off x="1254868" y="525294"/>
            <a:ext cx="7305472" cy="3433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13B802-884D-C6E0-D449-1665BBDED396}"/>
              </a:ext>
            </a:extLst>
          </p:cNvPr>
          <p:cNvSpPr txBox="1"/>
          <p:nvPr/>
        </p:nvSpPr>
        <p:spPr>
          <a:xfrm>
            <a:off x="760379" y="4280569"/>
            <a:ext cx="6094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Carte de </a:t>
            </a:r>
            <a:r>
              <a:rPr lang="en-GB" dirty="0" err="1"/>
              <a:t>développement</a:t>
            </a:r>
            <a:r>
              <a:rPr lang="en-GB" dirty="0"/>
              <a:t> ESP32 TYPE-C/MICRO USB CP2102 </a:t>
            </a:r>
            <a:r>
              <a:rPr lang="en-GB" dirty="0" err="1"/>
              <a:t>WiFi</a:t>
            </a:r>
            <a:r>
              <a:rPr lang="en-GB" dirty="0"/>
              <a:t> + Bluetooth double </a:t>
            </a:r>
            <a:r>
              <a:rPr lang="en-GB" dirty="0" err="1"/>
              <a:t>cœur</a:t>
            </a:r>
            <a:r>
              <a:rPr lang="en-GB" dirty="0"/>
              <a:t> ESP32-DevKitC-32 ESP-WROOM-32 carte </a:t>
            </a:r>
            <a:r>
              <a:rPr lang="en-GB" dirty="0" err="1"/>
              <a:t>d'extension</a:t>
            </a:r>
            <a:r>
              <a:rPr lang="en-GB" dirty="0"/>
              <a:t> 38 broches</a:t>
            </a:r>
          </a:p>
        </p:txBody>
      </p:sp>
    </p:spTree>
    <p:extLst>
      <p:ext uri="{BB962C8B-B14F-4D97-AF65-F5344CB8AC3E}">
        <p14:creationId xmlns:p14="http://schemas.microsoft.com/office/powerpoint/2010/main" val="392318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24BEA7-192E-E516-8530-3037CC44F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762272-EC29-6965-E897-A4F0F4AE9AF1}"/>
              </a:ext>
            </a:extLst>
          </p:cNvPr>
          <p:cNvSpPr txBox="1"/>
          <p:nvPr/>
        </p:nvSpPr>
        <p:spPr>
          <a:xfrm>
            <a:off x="2123062" y="3799050"/>
            <a:ext cx="6094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Carte de </a:t>
            </a:r>
            <a:r>
              <a:rPr lang="en-GB" dirty="0" err="1">
                <a:hlinkClick r:id="rId3"/>
              </a:rPr>
              <a:t>développement</a:t>
            </a:r>
            <a:r>
              <a:rPr lang="en-GB" dirty="0">
                <a:hlinkClick r:id="rId3"/>
              </a:rPr>
              <a:t> ESP32, TYPE-C USB, CH340C, </a:t>
            </a:r>
            <a:r>
              <a:rPr lang="en-GB" dirty="0" err="1">
                <a:hlinkClick r:id="rId3"/>
              </a:rPr>
              <a:t>WiFi</a:t>
            </a:r>
            <a:r>
              <a:rPr lang="en-GB" dirty="0">
                <a:hlinkClick r:id="rId3"/>
              </a:rPr>
              <a:t> + Bluetooth, Ultra-</a:t>
            </a:r>
            <a:r>
              <a:rPr lang="en-GB" dirty="0" err="1">
                <a:hlinkClick r:id="rId3"/>
              </a:rPr>
              <a:t>faible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consommation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d'énergie</a:t>
            </a:r>
            <a:r>
              <a:rPr lang="en-GB" dirty="0">
                <a:hlinkClick r:id="rId3"/>
              </a:rPr>
              <a:t>, Dual Core, ESP32-DevKitC-32 ESP-WROOM - AliExpress 502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24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262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18D488-4BE6-F056-0964-60F2DC5DD53F}"/>
              </a:ext>
            </a:extLst>
          </p:cNvPr>
          <p:cNvSpPr txBox="1"/>
          <p:nvPr/>
        </p:nvSpPr>
        <p:spPr>
          <a:xfrm>
            <a:off x="3047189" y="3244334"/>
            <a:ext cx="60943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Arduino kit for cables, display etc</a:t>
            </a:r>
          </a:p>
        </p:txBody>
      </p:sp>
    </p:spTree>
    <p:extLst>
      <p:ext uri="{BB962C8B-B14F-4D97-AF65-F5344CB8AC3E}">
        <p14:creationId xmlns:p14="http://schemas.microsoft.com/office/powerpoint/2010/main" val="254711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A532FA-103C-B907-D9CA-0F0A1E4F72FC}"/>
              </a:ext>
            </a:extLst>
          </p:cNvPr>
          <p:cNvSpPr txBox="1"/>
          <p:nvPr/>
        </p:nvSpPr>
        <p:spPr>
          <a:xfrm>
            <a:off x="2217906" y="885217"/>
            <a:ext cx="808368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List of principle elements/components</a:t>
            </a:r>
          </a:p>
          <a:p>
            <a:endParaRPr lang="en-GB" dirty="0"/>
          </a:p>
          <a:p>
            <a:r>
              <a:rPr lang="en-GB" dirty="0"/>
              <a:t>Rota meters (x3 for 3 gases)</a:t>
            </a:r>
          </a:p>
          <a:p>
            <a:r>
              <a:rPr lang="en-GB" dirty="0"/>
              <a:t>Coupling flex loop type</a:t>
            </a:r>
          </a:p>
          <a:p>
            <a:r>
              <a:rPr lang="en-GB" dirty="0"/>
              <a:t>Stepper motors ( 3d printer type)</a:t>
            </a:r>
          </a:p>
          <a:p>
            <a:r>
              <a:rPr lang="en-GB" dirty="0"/>
              <a:t>Flow sensor (XXXX)</a:t>
            </a:r>
          </a:p>
          <a:p>
            <a:r>
              <a:rPr lang="en-GB" dirty="0"/>
              <a:t>Adaptor elements to link the Rota meter to the SM.</a:t>
            </a:r>
          </a:p>
          <a:p>
            <a:r>
              <a:rPr lang="en-GB" dirty="0"/>
              <a:t>Arduino Micro controller or ESP32 etc</a:t>
            </a:r>
          </a:p>
          <a:p>
            <a:r>
              <a:rPr lang="en-GB" dirty="0"/>
              <a:t>Arduino kit for cables, display etc</a:t>
            </a:r>
          </a:p>
          <a:p>
            <a:r>
              <a:rPr lang="en-GB" dirty="0"/>
              <a:t>Piping &amp; Unions</a:t>
            </a:r>
          </a:p>
          <a:p>
            <a:r>
              <a:rPr lang="en-GB" dirty="0"/>
              <a:t>Mixer volume if possible.</a:t>
            </a:r>
          </a:p>
          <a:p>
            <a:r>
              <a:rPr lang="en-GB" dirty="0"/>
              <a:t>A self mounted on an empty rack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50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1EC74-3EB5-D7EE-A52C-45AB681D3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9713A4-A84D-C003-8261-B3B7A6299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926F90-1779-9442-5725-DB93A0931ECF}"/>
              </a:ext>
            </a:extLst>
          </p:cNvPr>
          <p:cNvSpPr txBox="1"/>
          <p:nvPr/>
        </p:nvSpPr>
        <p:spPr>
          <a:xfrm>
            <a:off x="1871663" y="3750290"/>
            <a:ext cx="6097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ELEGOO-Kit de démarrage électronique UNO R3 Project avec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Tutaple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, le plus invité, compatible avec Ardu37IDE, kit de bricolage, 63 articles -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AliExpress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 502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559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5CCD9-7122-00A9-F595-FE73D4913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E89BA4-09DA-B09B-7F3B-0D79F88C5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40AECB-C04D-8FA0-5614-77BF6C597283}"/>
              </a:ext>
            </a:extLst>
          </p:cNvPr>
          <p:cNvSpPr txBox="1"/>
          <p:nvPr/>
        </p:nvSpPr>
        <p:spPr>
          <a:xfrm>
            <a:off x="2145030" y="368651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Kit de démarrage RFID pour Ardu37UNO R3, suite d'apprentissage version améliorée avec boîte de vente au détail, le plus récent -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AliExpress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 502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12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8109E6-0973-B838-6245-98C52F18F970}"/>
              </a:ext>
            </a:extLst>
          </p:cNvPr>
          <p:cNvSpPr txBox="1"/>
          <p:nvPr/>
        </p:nvSpPr>
        <p:spPr>
          <a:xfrm>
            <a:off x="3613015" y="2466122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Piping &amp; Unions</a:t>
            </a:r>
          </a:p>
        </p:txBody>
      </p:sp>
    </p:spTree>
    <p:extLst>
      <p:ext uri="{BB962C8B-B14F-4D97-AF65-F5344CB8AC3E}">
        <p14:creationId xmlns:p14="http://schemas.microsoft.com/office/powerpoint/2010/main" val="2717186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F341DC-AFB1-2E8F-F12B-7CA602E8F269}"/>
              </a:ext>
            </a:extLst>
          </p:cNvPr>
          <p:cNvSpPr txBox="1"/>
          <p:nvPr/>
        </p:nvSpPr>
        <p:spPr>
          <a:xfrm>
            <a:off x="3047189" y="3105835"/>
            <a:ext cx="609437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Mixer volume if possible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422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4015A3-CB33-6162-B793-473B71792EBA}"/>
              </a:ext>
            </a:extLst>
          </p:cNvPr>
          <p:cNvSpPr txBox="1"/>
          <p:nvPr/>
        </p:nvSpPr>
        <p:spPr>
          <a:xfrm>
            <a:off x="3047189" y="3244334"/>
            <a:ext cx="73711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All mounted on an empty rack</a:t>
            </a:r>
          </a:p>
        </p:txBody>
      </p:sp>
    </p:spTree>
    <p:extLst>
      <p:ext uri="{BB962C8B-B14F-4D97-AF65-F5344CB8AC3E}">
        <p14:creationId xmlns:p14="http://schemas.microsoft.com/office/powerpoint/2010/main" val="513726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103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463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664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167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6CA985-0C03-451E-FF91-C76807DAE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C5CA9E-6567-496F-73C4-345FCA75F0B0}"/>
              </a:ext>
            </a:extLst>
          </p:cNvPr>
          <p:cNvSpPr txBox="1"/>
          <p:nvPr/>
        </p:nvSpPr>
        <p:spPr>
          <a:xfrm>
            <a:off x="2145030" y="368651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Kit de démarrage RFID pour Ardu37UNO R3, suite d'apprentissage version améliorée avec boîte de vente au détail, le plus récent - </a:t>
            </a:r>
            <a:r>
              <a:rPr lang="fr-FR" dirty="0" err="1">
                <a:hlinkClick r:id="rId3"/>
              </a:rPr>
              <a:t>AliExpress</a:t>
            </a:r>
            <a:r>
              <a:rPr lang="fr-FR" dirty="0">
                <a:hlinkClick r:id="rId3"/>
              </a:rPr>
              <a:t> 502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57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20281-52A2-572B-0F3B-259A994A35C3}"/>
              </a:ext>
            </a:extLst>
          </p:cNvPr>
          <p:cNvSpPr txBox="1"/>
          <p:nvPr/>
        </p:nvSpPr>
        <p:spPr>
          <a:xfrm>
            <a:off x="2632953" y="2198452"/>
            <a:ext cx="6926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Rota meters and 15 turn valve</a:t>
            </a:r>
          </a:p>
          <a:p>
            <a:r>
              <a:rPr lang="en-GB" sz="4000" dirty="0"/>
              <a:t>( Analogue flow meters)</a:t>
            </a:r>
          </a:p>
        </p:txBody>
      </p:sp>
    </p:spTree>
    <p:extLst>
      <p:ext uri="{BB962C8B-B14F-4D97-AF65-F5344CB8AC3E}">
        <p14:creationId xmlns:p14="http://schemas.microsoft.com/office/powerpoint/2010/main" val="1090862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904ACB-C8EA-C8D4-DAC0-B6A780732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179384-1F3A-B238-2773-60EA08EFE72B}"/>
              </a:ext>
            </a:extLst>
          </p:cNvPr>
          <p:cNvSpPr txBox="1"/>
          <p:nvPr/>
        </p:nvSpPr>
        <p:spPr>
          <a:xfrm>
            <a:off x="1871663" y="3750290"/>
            <a:ext cx="6097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ELEGOO-Kit de démarrage électronique UNO R3 Project avec </a:t>
            </a:r>
            <a:r>
              <a:rPr lang="fr-FR" dirty="0" err="1">
                <a:hlinkClick r:id="rId3"/>
              </a:rPr>
              <a:t>Tutaple</a:t>
            </a:r>
            <a:r>
              <a:rPr lang="fr-FR" dirty="0">
                <a:hlinkClick r:id="rId3"/>
              </a:rPr>
              <a:t>, le plus invité, compatible avec Ardu37IDE, kit de bricolage, 63 articles - </a:t>
            </a:r>
            <a:r>
              <a:rPr lang="fr-FR" dirty="0" err="1">
                <a:hlinkClick r:id="rId3"/>
              </a:rPr>
              <a:t>AliExpress</a:t>
            </a:r>
            <a:r>
              <a:rPr lang="fr-FR" dirty="0">
                <a:hlinkClick r:id="rId3"/>
              </a:rPr>
              <a:t> 502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460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85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281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697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441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176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920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235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35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1CCA83-B2A0-A09D-5755-06C7817D4548}"/>
              </a:ext>
            </a:extLst>
          </p:cNvPr>
          <p:cNvSpPr txBox="1"/>
          <p:nvPr/>
        </p:nvSpPr>
        <p:spPr>
          <a:xfrm>
            <a:off x="3424136" y="1459149"/>
            <a:ext cx="535994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Flex coupling</a:t>
            </a:r>
          </a:p>
          <a:p>
            <a:endParaRPr lang="en-GB" dirty="0"/>
          </a:p>
          <a:p>
            <a:r>
              <a:rPr lang="en-GB" dirty="0"/>
              <a:t>“Double loop coupling “ are a good solution as rigid in phi but flexible along the rotational axis .</a:t>
            </a:r>
          </a:p>
          <a:p>
            <a:endParaRPr lang="en-GB" dirty="0"/>
          </a:p>
          <a:p>
            <a:r>
              <a:rPr lang="en-GB" dirty="0" err="1"/>
              <a:t>Aliexpress</a:t>
            </a:r>
            <a:r>
              <a:rPr lang="en-GB" dirty="0"/>
              <a:t> are cheap and good range</a:t>
            </a:r>
          </a:p>
        </p:txBody>
      </p:sp>
    </p:spTree>
    <p:extLst>
      <p:ext uri="{BB962C8B-B14F-4D97-AF65-F5344CB8AC3E}">
        <p14:creationId xmlns:p14="http://schemas.microsoft.com/office/powerpoint/2010/main" val="125478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0A0523-3E7E-6F86-6852-609828AE6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76039D-583F-7BE6-A56E-3A8F470B7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246315-7055-1E26-1D8F-88B099B815FA}"/>
              </a:ext>
            </a:extLst>
          </p:cNvPr>
          <p:cNvSpPr txBox="1"/>
          <p:nvPr/>
        </p:nvSpPr>
        <p:spPr>
          <a:xfrm>
            <a:off x="392317" y="6266172"/>
            <a:ext cx="7945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https://fr.aliexpress.com/item/4001075143985.html?gatewayAdapt=glo2fra</a:t>
            </a:r>
          </a:p>
        </p:txBody>
      </p:sp>
    </p:spTree>
    <p:extLst>
      <p:ext uri="{BB962C8B-B14F-4D97-AF65-F5344CB8AC3E}">
        <p14:creationId xmlns:p14="http://schemas.microsoft.com/office/powerpoint/2010/main" val="91786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28BAC2-6147-6DC1-B4AD-0B7683E701F3}"/>
              </a:ext>
            </a:extLst>
          </p:cNvPr>
          <p:cNvSpPr txBox="1"/>
          <p:nvPr/>
        </p:nvSpPr>
        <p:spPr>
          <a:xfrm>
            <a:off x="1498060" y="2105561"/>
            <a:ext cx="96595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000" dirty="0"/>
              <a:t>Stepper motors ( 3d printer type) with deicated connector and cables &amp; driver</a:t>
            </a:r>
          </a:p>
        </p:txBody>
      </p:sp>
    </p:spTree>
    <p:extLst>
      <p:ext uri="{BB962C8B-B14F-4D97-AF65-F5344CB8AC3E}">
        <p14:creationId xmlns:p14="http://schemas.microsoft.com/office/powerpoint/2010/main" val="322550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B02E52-05AA-66CA-5743-C51B6AFD7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541EA0-6419-9408-184F-DEAB25467098}"/>
              </a:ext>
            </a:extLst>
          </p:cNvPr>
          <p:cNvSpPr txBox="1"/>
          <p:nvPr/>
        </p:nvSpPr>
        <p:spPr>
          <a:xfrm>
            <a:off x="1685317" y="3604497"/>
            <a:ext cx="6094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Moteur d'extrudeuse pas à pas 42 NEMA17, imprimante 3D, axe X, axe Y, 1.8 degrés, 1,5a, 2 phases, 4 fils, pour Prusa i3 MK2 MK3 MK3S - </a:t>
            </a:r>
            <a:r>
              <a:rPr lang="fr-FR" dirty="0" err="1">
                <a:hlinkClick r:id="rId3"/>
              </a:rPr>
              <a:t>AliExpress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73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D0EE15-8CAE-102A-25D8-5309E396D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AD0A79-A7C3-6E33-AC74-418C2B6316CC}"/>
              </a:ext>
            </a:extLst>
          </p:cNvPr>
          <p:cNvSpPr txBox="1"/>
          <p:nvPr/>
        </p:nvSpPr>
        <p:spPr>
          <a:xfrm>
            <a:off x="5119181" y="3689735"/>
            <a:ext cx="64470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Moteur pas à pas Nema 17 23/34/40/47/48/60mm, 2 phases hybride 1,5a, moteur 42 pas, 42BYGH, 4 fils, pour pièces de moteur d'imprimante 3D CNC </a:t>
            </a:r>
            <a:r>
              <a:rPr lang="fr-FR" dirty="0" err="1">
                <a:hlinkClick r:id="rId3"/>
              </a:rPr>
              <a:t>Reprap</a:t>
            </a:r>
            <a:r>
              <a:rPr lang="fr-FR" dirty="0">
                <a:hlinkClick r:id="rId3"/>
              </a:rPr>
              <a:t> - </a:t>
            </a:r>
            <a:r>
              <a:rPr lang="fr-FR" dirty="0" err="1">
                <a:hlinkClick r:id="rId3"/>
              </a:rPr>
              <a:t>AliExpress</a:t>
            </a:r>
            <a:r>
              <a:rPr lang="fr-FR" dirty="0">
                <a:hlinkClick r:id="rId3"/>
              </a:rPr>
              <a:t> 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18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21903</TotalTime>
  <Words>446</Words>
  <Application>Microsoft Office PowerPoint</Application>
  <PresentationFormat>Widescreen</PresentationFormat>
  <Paragraphs>41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Aptos</vt:lpstr>
      <vt:lpstr>Aptos Display</vt:lpstr>
      <vt:lpstr>Arial</vt:lpstr>
      <vt:lpstr>Office Theme</vt:lpstr>
      <vt:lpstr>Hardware for Gas mixing ZEK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Crotty</dc:creator>
  <cp:lastModifiedBy>Ian Crotty</cp:lastModifiedBy>
  <cp:revision>9</cp:revision>
  <dcterms:created xsi:type="dcterms:W3CDTF">2025-02-07T12:06:11Z</dcterms:created>
  <dcterms:modified xsi:type="dcterms:W3CDTF">2025-05-07T10:51:47Z</dcterms:modified>
</cp:coreProperties>
</file>