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6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8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3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6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5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68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0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3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23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3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8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E451B-F738-4BD0-9FD8-22F025D49D99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868C-2C5A-4522-A9EF-2BE2E3B20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2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 mixing with Analogue flow meters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15 Aug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Desired mixing ratios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R134a		94.7%</a:t>
            </a:r>
          </a:p>
          <a:p>
            <a:r>
              <a:rPr lang="en-GB" dirty="0" err="1" smtClean="0"/>
              <a:t>isoButane</a:t>
            </a:r>
            <a:r>
              <a:rPr lang="en-GB" dirty="0" smtClean="0"/>
              <a:t>		5%</a:t>
            </a:r>
          </a:p>
          <a:p>
            <a:r>
              <a:rPr lang="en-GB" dirty="0" smtClean="0"/>
              <a:t>SF6			0.3%</a:t>
            </a:r>
          </a:p>
          <a:p>
            <a:endParaRPr lang="en-GB" dirty="0"/>
          </a:p>
          <a:p>
            <a:r>
              <a:rPr lang="en-GB" dirty="0" smtClean="0"/>
              <a:t>Assume total flow of 10 [l\h]</a:t>
            </a:r>
          </a:p>
          <a:p>
            <a:r>
              <a:rPr lang="en-GB" dirty="0" smtClean="0"/>
              <a:t>Gives		R134a		9.47	[l/h]</a:t>
            </a:r>
          </a:p>
          <a:p>
            <a:pPr marL="2743200" lvl="6" indent="0">
              <a:buNone/>
            </a:pPr>
            <a:r>
              <a:rPr lang="en-GB" sz="2800" dirty="0" err="1" smtClean="0"/>
              <a:t>Isobutane</a:t>
            </a:r>
            <a:r>
              <a:rPr lang="en-GB" sz="2800" dirty="0" smtClean="0"/>
              <a:t>	0.5	[l/h]</a:t>
            </a:r>
          </a:p>
          <a:p>
            <a:pPr marL="2743200" lvl="6" indent="0">
              <a:buNone/>
            </a:pPr>
            <a:r>
              <a:rPr lang="en-GB" sz="2800" dirty="0" smtClean="0"/>
              <a:t>SF6		0.03	[l/h</a:t>
            </a:r>
            <a:r>
              <a:rPr lang="en-GB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345055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744" r="5114" b="13044"/>
          <a:stretch/>
        </p:blipFill>
        <p:spPr>
          <a:xfrm>
            <a:off x="-1" y="0"/>
            <a:ext cx="11838879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51533" r="77889" b="16104"/>
          <a:stretch/>
        </p:blipFill>
        <p:spPr>
          <a:xfrm>
            <a:off x="3542008" y="2965622"/>
            <a:ext cx="3587841" cy="369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94" t="9276" r="5093" b="26371"/>
          <a:stretch/>
        </p:blipFill>
        <p:spPr>
          <a:xfrm>
            <a:off x="0" y="74140"/>
            <a:ext cx="12188431" cy="5844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4043" r="67440"/>
          <a:stretch/>
        </p:blipFill>
        <p:spPr>
          <a:xfrm>
            <a:off x="4127156" y="2669059"/>
            <a:ext cx="5800446" cy="324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4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Calibration of </a:t>
            </a:r>
            <a:r>
              <a:rPr lang="en-GB" dirty="0" err="1" smtClean="0"/>
              <a:t>vogtlin</a:t>
            </a:r>
            <a:r>
              <a:rPr lang="en-GB" dirty="0" smtClean="0"/>
              <a:t> flow meters for different gases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15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Gas mixing with Analogue flow meters</vt:lpstr>
      <vt:lpstr>Desired mixing ratios</vt:lpstr>
      <vt:lpstr>PowerPoint Presentation</vt:lpstr>
      <vt:lpstr>PowerPoint Presentation</vt:lpstr>
      <vt:lpstr>Calibration of vogtlin flow meters for different gases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mixing with Analogue flow meters</dc:title>
  <dc:creator>Ian Crotty</dc:creator>
  <cp:lastModifiedBy>Ian Crotty</cp:lastModifiedBy>
  <cp:revision>7</cp:revision>
  <dcterms:created xsi:type="dcterms:W3CDTF">2017-08-15T07:38:33Z</dcterms:created>
  <dcterms:modified xsi:type="dcterms:W3CDTF">2017-08-15T08:03:01Z</dcterms:modified>
</cp:coreProperties>
</file>