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9273-8F5F-664A-AE3A-91FF12825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C08F6-F7A1-55DB-2CF6-54CA288B2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7FDC9-0E9D-902B-11B4-41F7066A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0F021-09C7-1AB4-ECE0-3AAAF0E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F7C89-9A7E-6171-2010-B7E7BA13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97371-9747-482C-0B50-5FA7B812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97D23-EDEC-4BCE-5582-AC63DFD3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9CD3F-310E-09A1-0314-987A01F4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64243-6944-03D3-84F1-A714AA1A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52AEC-BCAC-DCBE-ED35-5D95EBBB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54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39F262-7D60-E1D1-FFCC-17395F904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4C726-86C7-ED2B-E4E4-F0E658199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287F9-E480-9821-848C-2937CE2D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7B1DF-0EF9-7B94-07DC-3D319BA3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99E2A-E4D1-5587-B36A-25B26897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68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485A-1DEF-B36B-B2DC-15F97ECD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21D8C-8A14-E8B4-FC9C-2042FCC33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2FAE-BC8D-1C6B-E4CC-45EB1942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4C649-276A-3A41-F2DC-16DA1811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4C6D7-D34A-F13A-09CF-89156ED1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45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C212-283E-240C-7234-9043D1C30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2E3E6-327C-8050-13D2-8FDFCF08B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E86DD-B1F6-167F-8BCA-C30232EC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5E78E-E7D9-5AAB-671D-12A09BF1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243A3-774F-239B-F11B-20427DAF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42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8F6A-80C0-21C7-B725-23862B57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8842D-DCD8-795E-CF37-9154875C5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61FC1-58D9-FBB0-5FB9-015B2C9CC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7ED4A-382D-FF2E-A655-5BCA12AB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96F9F-7A2C-6F63-CF5F-FAA5E9A7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20E25-AA1F-C1C2-CA66-B9934783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6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2C28-AF8F-18B8-8E8B-9B6B4B03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D2000-EBBF-8F13-4F81-1AC9FDC34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8308C-E2EF-212A-EB9B-B48B215D1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D7E72-E0AD-14E3-00AD-C0484BA38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F0D98E-E745-DDDE-65A5-084544AF2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E1864-3508-7C38-6A77-8DFDE5FC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4CCFCE-7F8D-2DD0-72A5-AE21E09C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EEABC-5FEF-8121-F1F3-3BC7E8B1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08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7499F-91FE-EDFA-AE4E-C80D518D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61A54-63BF-C50C-FAC2-426410BB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B6938-9DD0-F484-8788-798C5AF2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73416-7160-FE23-B6E5-155030B5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98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AEB672-69DC-5559-2500-12388D94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DE665-435C-5174-094D-9D54DAE2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2EDF0-DABA-CD35-3517-4DDDD2897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80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9D821-33F6-FADB-CBA2-A6A636AAB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58491-638D-6C07-DD16-3100552DF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DE4D6-B6DB-8C86-0710-04BDA8B92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BF81D-BEC3-6B71-E182-47EFEC86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D9DC7-875B-0676-1E84-452B6451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D3BD7-A405-182F-AF81-9A7331CA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9D9D-112A-71C6-904A-AB2DBAFE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D79FF-9FAA-9504-41CE-C636C71D8E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F6374-510B-BC54-2A00-B7FBB9232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3BF07-3D4A-4B72-D1AD-138ABFBB3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033A-8875-6DCB-44DD-8D895ACF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20D3A-EF4A-F535-062D-708B378F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1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9989A-A5C6-E270-818B-87B91316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E9688-42F6-A941-AF04-95EDDFC8B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E1684-7D9B-2C98-17D8-A4364607E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F3CBE-7C21-04E4-82EC-FCFBA083D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E0452-72EF-29B8-2059-DB4914F42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2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user.ch/ProductDetail/Renesas-Electronics/FS2012-1100-NG?qs=YCa%2FAAYMW03AHFO5VaDnVQ%3D%3D&amp;mgh=1&amp;utm_id=20002738021&amp;gad_source=1&amp;gclid=EAIaIQobChMIhLGIg6X0hAMVJpRoCR0qOAW7EAQYAiABEgIqUPD_Bw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40B6-C0F1-1F0C-2948-8C9E7656F2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Flow sensor gas</a:t>
            </a:r>
            <a:br>
              <a:rPr lang="en-GB" dirty="0"/>
            </a:br>
            <a:r>
              <a:rPr lang="en-GB" dirty="0"/>
              <a:t>MEMS technology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61BBE-424F-2C90-94D5-696F11551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8 March 2024</a:t>
            </a:r>
          </a:p>
        </p:txBody>
      </p:sp>
    </p:spTree>
    <p:extLst>
      <p:ext uri="{BB962C8B-B14F-4D97-AF65-F5344CB8AC3E}">
        <p14:creationId xmlns:p14="http://schemas.microsoft.com/office/powerpoint/2010/main" val="40792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0C788-19CB-F868-403E-4823D6760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53" t="20688" r="35459" b="48190"/>
          <a:stretch/>
        </p:blipFill>
        <p:spPr>
          <a:xfrm>
            <a:off x="347815" y="60528"/>
            <a:ext cx="10121645" cy="556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9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7CFF9-6BA3-863F-8BDC-A922125E7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5" t="48889" r="35389" b="6397"/>
          <a:stretch/>
        </p:blipFill>
        <p:spPr>
          <a:xfrm>
            <a:off x="721452" y="0"/>
            <a:ext cx="8573549" cy="68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4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8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03ED6-07DE-8FF0-3D43-298998903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2D62D-2041-4AAC-A65D-5CDC49FC2F62}"/>
              </a:ext>
            </a:extLst>
          </p:cNvPr>
          <p:cNvSpPr txBox="1"/>
          <p:nvPr/>
        </p:nvSpPr>
        <p:spPr>
          <a:xfrm>
            <a:off x="207628" y="1711245"/>
            <a:ext cx="615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FS2012-1100-NG Renesas Electronics | Mouser Switzerland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02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5F6CEC-4A05-4A52-EBD5-851D72708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442791-E9B8-5F9F-505B-AE17DAF0DA39}"/>
              </a:ext>
            </a:extLst>
          </p:cNvPr>
          <p:cNvSpPr txBox="1"/>
          <p:nvPr/>
        </p:nvSpPr>
        <p:spPr>
          <a:xfrm>
            <a:off x="2143666" y="5624244"/>
            <a:ext cx="6162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https://www.mouser.ch/datasheet/2/698/REN_FS2012_Datasheet_DST_20180824-1997458.pdf</a:t>
            </a:r>
          </a:p>
        </p:txBody>
      </p:sp>
    </p:spTree>
    <p:extLst>
      <p:ext uri="{BB962C8B-B14F-4D97-AF65-F5344CB8AC3E}">
        <p14:creationId xmlns:p14="http://schemas.microsoft.com/office/powerpoint/2010/main" val="2441798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90C7E7-AF8A-BE6D-D563-E1240CA03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72B876-02BF-87D3-46A5-5AAC7656A4A8}"/>
              </a:ext>
            </a:extLst>
          </p:cNvPr>
          <p:cNvSpPr txBox="1"/>
          <p:nvPr/>
        </p:nvSpPr>
        <p:spPr>
          <a:xfrm>
            <a:off x="4170028" y="490566"/>
            <a:ext cx="8021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https://www.mouser.ch/new/renesas/idt-fs1012-fs2012-flow-sensors/</a:t>
            </a:r>
          </a:p>
        </p:txBody>
      </p:sp>
    </p:spTree>
    <p:extLst>
      <p:ext uri="{BB962C8B-B14F-4D97-AF65-F5344CB8AC3E}">
        <p14:creationId xmlns:p14="http://schemas.microsoft.com/office/powerpoint/2010/main" val="3412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9CD55-EE9F-0C27-061B-170E4BDED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26B5C3-820D-E7CD-CA1E-D5B5E48A54A2}"/>
              </a:ext>
            </a:extLst>
          </p:cNvPr>
          <p:cNvSpPr txBox="1"/>
          <p:nvPr/>
        </p:nvSpPr>
        <p:spPr>
          <a:xfrm>
            <a:off x="67111" y="767403"/>
            <a:ext cx="8634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https://www.mouser.ch/new/renesas/renesas-us082-fs1015evz-eval-board/</a:t>
            </a:r>
          </a:p>
        </p:txBody>
      </p:sp>
    </p:spTree>
    <p:extLst>
      <p:ext uri="{BB962C8B-B14F-4D97-AF65-F5344CB8AC3E}">
        <p14:creationId xmlns:p14="http://schemas.microsoft.com/office/powerpoint/2010/main" val="2773762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97A4A-28B7-37D5-51B8-AE7BD2D72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0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367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2B0C1-4675-43FC-7C05-0D85D26E8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3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86E85C-EAFC-5F07-0B41-B76BAC1C26BA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omron</a:t>
            </a:r>
            <a:r>
              <a:rPr lang="en-GB" dirty="0"/>
              <a:t> d6f-p0010a2 specification</a:t>
            </a:r>
          </a:p>
        </p:txBody>
      </p:sp>
    </p:spTree>
    <p:extLst>
      <p:ext uri="{BB962C8B-B14F-4D97-AF65-F5344CB8AC3E}">
        <p14:creationId xmlns:p14="http://schemas.microsoft.com/office/powerpoint/2010/main" val="4254803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0A3C0A-15E5-68D5-9F1C-E32B960D3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1BA44D-F879-B9F4-B7C6-8783FB1D0880}"/>
              </a:ext>
            </a:extLst>
          </p:cNvPr>
          <p:cNvSpPr txBox="1"/>
          <p:nvPr/>
        </p:nvSpPr>
        <p:spPr>
          <a:xfrm>
            <a:off x="1457588" y="511619"/>
            <a:ext cx="615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https://shop.digmesa.com/en/product/epi-mini/</a:t>
            </a:r>
          </a:p>
        </p:txBody>
      </p:sp>
    </p:spTree>
    <p:extLst>
      <p:ext uri="{BB962C8B-B14F-4D97-AF65-F5344CB8AC3E}">
        <p14:creationId xmlns:p14="http://schemas.microsoft.com/office/powerpoint/2010/main" val="2641267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5BFD4-3A42-B2FD-E61C-5E26F75F3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A7E3CD-6675-7331-5ED0-EA4A21C6319C}"/>
              </a:ext>
            </a:extLst>
          </p:cNvPr>
          <p:cNvSpPr txBox="1"/>
          <p:nvPr/>
        </p:nvSpPr>
        <p:spPr>
          <a:xfrm>
            <a:off x="549758" y="3556438"/>
            <a:ext cx="616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https://shop.digmesa.com/en/product/flow-sensor-fhksc/</a:t>
            </a:r>
          </a:p>
        </p:txBody>
      </p:sp>
    </p:spTree>
    <p:extLst>
      <p:ext uri="{BB962C8B-B14F-4D97-AF65-F5344CB8AC3E}">
        <p14:creationId xmlns:p14="http://schemas.microsoft.com/office/powerpoint/2010/main" val="2179278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7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63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8E756-D12D-A799-5616-C613D2FE5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DD54D3-F7AA-44C8-6917-E691DD4F4CF3}"/>
              </a:ext>
            </a:extLst>
          </p:cNvPr>
          <p:cNvSpPr txBox="1"/>
          <p:nvPr/>
        </p:nvSpPr>
        <p:spPr>
          <a:xfrm>
            <a:off x="1" y="310393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de.farnell.com/omron/d6f-p0010a2/massenstromsensor-luft-1l-min/dp/1573151?gad_source=1&amp;gclid=EAIaIQobChMIp_PolODkhAMVw5RoCR000gf4EAAYASAAEgIZyvD_BwE&amp;mckv=s_dc|pcrid|557753754202|kword|d6f%20p0010a2|match|p|plid||slid||product||pgrid|130636464233|ptaid|kwd-382312150773|&amp;CMP=KNC-GDE-GEN-SKU-MDC-Electromechanical-943-Max-Conv-Value</a:t>
            </a:r>
          </a:p>
        </p:txBody>
      </p:sp>
    </p:spTree>
    <p:extLst>
      <p:ext uri="{BB962C8B-B14F-4D97-AF65-F5344CB8AC3E}">
        <p14:creationId xmlns:p14="http://schemas.microsoft.com/office/powerpoint/2010/main" val="407668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B162C-6D2A-8B9F-C4CE-27776030A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FC7E2-51EF-2063-6222-57754C5696C8}"/>
              </a:ext>
            </a:extLst>
          </p:cNvPr>
          <p:cNvSpPr txBox="1"/>
          <p:nvPr/>
        </p:nvSpPr>
        <p:spPr>
          <a:xfrm>
            <a:off x="927263" y="695792"/>
            <a:ext cx="616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https://www.farnell.com/datasheets/3936310.pdf</a:t>
            </a:r>
          </a:p>
        </p:txBody>
      </p:sp>
    </p:spTree>
    <p:extLst>
      <p:ext uri="{BB962C8B-B14F-4D97-AF65-F5344CB8AC3E}">
        <p14:creationId xmlns:p14="http://schemas.microsoft.com/office/powerpoint/2010/main" val="420850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BEB7D-0C86-DFA6-72AB-A7C0A2181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77" t="58797" r="34427" b="17195"/>
          <a:stretch/>
        </p:blipFill>
        <p:spPr>
          <a:xfrm>
            <a:off x="64270" y="654341"/>
            <a:ext cx="11742368" cy="46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7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9F7BC-F080-29D5-68C2-EAE4AEBB9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6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D4DCA-39C4-FE29-C788-01793B784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7" t="59940" r="45848" b="4365"/>
          <a:stretch/>
        </p:blipFill>
        <p:spPr>
          <a:xfrm>
            <a:off x="1996580" y="184557"/>
            <a:ext cx="6711192" cy="632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2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BCFA9-6CAE-81C5-E7AF-7CB5A0654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45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8910</TotalTime>
  <Words>181</Words>
  <Application>Microsoft Office PowerPoint</Application>
  <PresentationFormat>Widescreen</PresentationFormat>
  <Paragraphs>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Flow sensor gas MEMS technology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sensor gas</dc:title>
  <dc:creator>Ian Crotty</dc:creator>
  <cp:lastModifiedBy>Ian Crotty</cp:lastModifiedBy>
  <cp:revision>7</cp:revision>
  <cp:lastPrinted>2024-03-14T16:59:39Z</cp:lastPrinted>
  <dcterms:created xsi:type="dcterms:W3CDTF">2024-03-08T13:17:51Z</dcterms:created>
  <dcterms:modified xsi:type="dcterms:W3CDTF">2024-03-14T17:48:45Z</dcterms:modified>
</cp:coreProperties>
</file>