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9273-8F5F-664A-AE3A-91FF12825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C08F6-F7A1-55DB-2CF6-54CA288B2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7FDC9-0E9D-902B-11B4-41F7066A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0F021-09C7-1AB4-ECE0-3AAAF0E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F7C89-9A7E-6171-2010-B7E7BA13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97371-9747-482C-0B50-5FA7B812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97D23-EDEC-4BCE-5582-AC63DFD3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9CD3F-310E-09A1-0314-987A01F4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64243-6944-03D3-84F1-A714AA1A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52AEC-BCAC-DCBE-ED35-5D95EBBB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54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39F262-7D60-E1D1-FFCC-17395F904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4C726-86C7-ED2B-E4E4-F0E658199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287F9-E480-9821-848C-2937CE2D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7B1DF-0EF9-7B94-07DC-3D319BA3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99E2A-E4D1-5587-B36A-25B26897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68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485A-1DEF-B36B-B2DC-15F97ECD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21D8C-8A14-E8B4-FC9C-2042FCC33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2FAE-BC8D-1C6B-E4CC-45EB1942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4C649-276A-3A41-F2DC-16DA1811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4C6D7-D34A-F13A-09CF-89156ED1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45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C212-283E-240C-7234-9043D1C30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2E3E6-327C-8050-13D2-8FDFCF08B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E86DD-B1F6-167F-8BCA-C30232EC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5E78E-E7D9-5AAB-671D-12A09BF1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243A3-774F-239B-F11B-20427DAF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42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8F6A-80C0-21C7-B725-23862B57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8842D-DCD8-795E-CF37-9154875C5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61FC1-58D9-FBB0-5FB9-015B2C9CC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7ED4A-382D-FF2E-A655-5BCA12AB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96F9F-7A2C-6F63-CF5F-FAA5E9A7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20E25-AA1F-C1C2-CA66-B9934783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6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2C28-AF8F-18B8-8E8B-9B6B4B03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D2000-EBBF-8F13-4F81-1AC9FDC34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8308C-E2EF-212A-EB9B-B48B215D1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D7E72-E0AD-14E3-00AD-C0484BA38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F0D98E-E745-DDDE-65A5-084544AF2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E1864-3508-7C38-6A77-8DFDE5FC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4CCFCE-7F8D-2DD0-72A5-AE21E09C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EEABC-5FEF-8121-F1F3-3BC7E8B1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08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7499F-91FE-EDFA-AE4E-C80D518D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61A54-63BF-C50C-FAC2-426410BB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B6938-9DD0-F484-8788-798C5AF2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73416-7160-FE23-B6E5-155030B5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98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AEB672-69DC-5559-2500-12388D94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DE665-435C-5174-094D-9D54DAE2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2EDF0-DABA-CD35-3517-4DDDD2897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80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9D821-33F6-FADB-CBA2-A6A636AAB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58491-638D-6C07-DD16-3100552DF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DE4D6-B6DB-8C86-0710-04BDA8B92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BF81D-BEC3-6B71-E182-47EFEC86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D9DC7-875B-0676-1E84-452B6451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D3BD7-A405-182F-AF81-9A7331CA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9D9D-112A-71C6-904A-AB2DBAFE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D79FF-9FAA-9504-41CE-C636C71D8E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F6374-510B-BC54-2A00-B7FBB9232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3BF07-3D4A-4B72-D1AD-138ABFBB3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033A-8875-6DCB-44DD-8D895ACF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20D3A-EF4A-F535-062D-708B378F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1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9989A-A5C6-E270-818B-87B91316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E9688-42F6-A941-AF04-95EDDFC8B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E1684-7D9B-2C98-17D8-A4364607E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353C9-9671-4FDC-92A4-E9D570FD7118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F3CBE-7C21-04E4-82EC-FCFBA083D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E0452-72EF-29B8-2059-DB4914F42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D5B9D-9A98-4918-8275-6EDAB06F6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2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40B6-C0F1-1F0C-2948-8C9E7656F2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Flow sensor gas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61BBE-424F-2C90-94D5-696F11551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8 March 2024</a:t>
            </a:r>
          </a:p>
        </p:txBody>
      </p:sp>
    </p:spTree>
    <p:extLst>
      <p:ext uri="{BB962C8B-B14F-4D97-AF65-F5344CB8AC3E}">
        <p14:creationId xmlns:p14="http://schemas.microsoft.com/office/powerpoint/2010/main" val="40792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0C788-19CB-F868-403E-4823D6760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53" t="20688" r="35459" b="48190"/>
          <a:stretch/>
        </p:blipFill>
        <p:spPr>
          <a:xfrm>
            <a:off x="347815" y="60528"/>
            <a:ext cx="10121645" cy="556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9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7CFF9-6BA3-863F-8BDC-A922125E7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5" t="48889" r="35389" b="6397"/>
          <a:stretch/>
        </p:blipFill>
        <p:spPr>
          <a:xfrm>
            <a:off x="721452" y="0"/>
            <a:ext cx="8573549" cy="68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4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86E85C-EAFC-5F07-0B41-B76BAC1C26BA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omron</a:t>
            </a:r>
            <a:r>
              <a:rPr lang="en-GB" dirty="0"/>
              <a:t> d6f-p0010a2 specification</a:t>
            </a:r>
          </a:p>
        </p:txBody>
      </p:sp>
    </p:spTree>
    <p:extLst>
      <p:ext uri="{BB962C8B-B14F-4D97-AF65-F5344CB8AC3E}">
        <p14:creationId xmlns:p14="http://schemas.microsoft.com/office/powerpoint/2010/main" val="425480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63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8E756-D12D-A799-5616-C613D2FE5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DD54D3-F7AA-44C8-6917-E691DD4F4CF3}"/>
              </a:ext>
            </a:extLst>
          </p:cNvPr>
          <p:cNvSpPr txBox="1"/>
          <p:nvPr/>
        </p:nvSpPr>
        <p:spPr>
          <a:xfrm>
            <a:off x="1" y="310393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de.farnell.com/omron/d6f-p0010a2/massenstromsensor-luft-1l-min/dp/1573151?gad_source=1&amp;gclid=EAIaIQobChMIp_PolODkhAMVw5RoCR000gf4EAAYASAAEgIZyvD_BwE&amp;mckv=s_dc|pcrid|557753754202|kword|d6f%20p0010a2|match|p|plid||slid||product||pgrid|130636464233|ptaid|kwd-382312150773|&amp;CMP=KNC-GDE-GEN-SKU-MDC-Electromechanical-943-Max-Conv-Value</a:t>
            </a:r>
          </a:p>
        </p:txBody>
      </p:sp>
    </p:spTree>
    <p:extLst>
      <p:ext uri="{BB962C8B-B14F-4D97-AF65-F5344CB8AC3E}">
        <p14:creationId xmlns:p14="http://schemas.microsoft.com/office/powerpoint/2010/main" val="407668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B162C-6D2A-8B9F-C4CE-27776030A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FC7E2-51EF-2063-6222-57754C5696C8}"/>
              </a:ext>
            </a:extLst>
          </p:cNvPr>
          <p:cNvSpPr txBox="1"/>
          <p:nvPr/>
        </p:nvSpPr>
        <p:spPr>
          <a:xfrm>
            <a:off x="927263" y="695792"/>
            <a:ext cx="616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https://www.farnell.com/datasheets/3936310.pdf</a:t>
            </a:r>
          </a:p>
        </p:txBody>
      </p:sp>
    </p:spTree>
    <p:extLst>
      <p:ext uri="{BB962C8B-B14F-4D97-AF65-F5344CB8AC3E}">
        <p14:creationId xmlns:p14="http://schemas.microsoft.com/office/powerpoint/2010/main" val="420850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BEB7D-0C86-DFA6-72AB-A7C0A2181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77" t="58797" r="34427" b="17195"/>
          <a:stretch/>
        </p:blipFill>
        <p:spPr>
          <a:xfrm>
            <a:off x="64270" y="654341"/>
            <a:ext cx="11742368" cy="46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7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9F7BC-F080-29D5-68C2-EAE4AEBB9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6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D4DCA-39C4-FE29-C788-01793B784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7" t="59940" r="45848" b="4365"/>
          <a:stretch/>
        </p:blipFill>
        <p:spPr>
          <a:xfrm>
            <a:off x="1996580" y="184557"/>
            <a:ext cx="6711192" cy="632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2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BCFA9-6CAE-81C5-E7AF-7CB5A0654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45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8877</TotalTime>
  <Words>93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Flow sensor gas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sensor gas </dc:title>
  <dc:creator>Ian Crotty</dc:creator>
  <cp:lastModifiedBy>Ian Crotty</cp:lastModifiedBy>
  <cp:revision>1</cp:revision>
  <cp:lastPrinted>2024-03-14T16:59:39Z</cp:lastPrinted>
  <dcterms:created xsi:type="dcterms:W3CDTF">2024-03-08T13:17:51Z</dcterms:created>
  <dcterms:modified xsi:type="dcterms:W3CDTF">2024-03-14T17:15:10Z</dcterms:modified>
</cp:coreProperties>
</file>